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 Cyril" userId="21726d714b1d0e7e" providerId="LiveId" clId="{33EEC2DF-5D9E-4571-A28A-415B8358BF17}"/>
    <pc:docChg chg="undo custSel addSld modSld">
      <pc:chgData name="White Cyril" userId="21726d714b1d0e7e" providerId="LiveId" clId="{33EEC2DF-5D9E-4571-A28A-415B8358BF17}" dt="2023-03-27T08:36:58.623" v="4441" actId="20577"/>
      <pc:docMkLst>
        <pc:docMk/>
      </pc:docMkLst>
      <pc:sldChg chg="addSp delSp modSp new mod">
        <pc:chgData name="White Cyril" userId="21726d714b1d0e7e" providerId="LiveId" clId="{33EEC2DF-5D9E-4571-A28A-415B8358BF17}" dt="2023-03-27T08:08:16.103" v="2034" actId="1076"/>
        <pc:sldMkLst>
          <pc:docMk/>
          <pc:sldMk cId="3627770660" sldId="256"/>
        </pc:sldMkLst>
        <pc:spChg chg="del">
          <ac:chgData name="White Cyril" userId="21726d714b1d0e7e" providerId="LiveId" clId="{33EEC2DF-5D9E-4571-A28A-415B8358BF17}" dt="2023-03-27T06:30:01.336" v="1" actId="478"/>
          <ac:spMkLst>
            <pc:docMk/>
            <pc:sldMk cId="3627770660" sldId="256"/>
            <ac:spMk id="2" creationId="{54775D9A-A110-371B-E07A-775250AD9022}"/>
          </ac:spMkLst>
        </pc:spChg>
        <pc:spChg chg="del">
          <ac:chgData name="White Cyril" userId="21726d714b1d0e7e" providerId="LiveId" clId="{33EEC2DF-5D9E-4571-A28A-415B8358BF17}" dt="2023-03-27T06:30:01.336" v="1" actId="478"/>
          <ac:spMkLst>
            <pc:docMk/>
            <pc:sldMk cId="3627770660" sldId="256"/>
            <ac:spMk id="3" creationId="{1DFDDAEE-789F-42CE-CAA2-7C70758C16DC}"/>
          </ac:spMkLst>
        </pc:spChg>
        <pc:spChg chg="add mod">
          <ac:chgData name="White Cyril" userId="21726d714b1d0e7e" providerId="LiveId" clId="{33EEC2DF-5D9E-4571-A28A-415B8358BF17}" dt="2023-03-27T08:08:16.103" v="2034" actId="1076"/>
          <ac:spMkLst>
            <pc:docMk/>
            <pc:sldMk cId="3627770660" sldId="256"/>
            <ac:spMk id="4" creationId="{2B1B52A3-91E0-2173-9A82-A653A04618E6}"/>
          </ac:spMkLst>
        </pc:spChg>
      </pc:sldChg>
      <pc:sldChg chg="addSp delSp modSp new mod">
        <pc:chgData name="White Cyril" userId="21726d714b1d0e7e" providerId="LiveId" clId="{33EEC2DF-5D9E-4571-A28A-415B8358BF17}" dt="2023-03-27T08:36:58.623" v="4441" actId="20577"/>
        <pc:sldMkLst>
          <pc:docMk/>
          <pc:sldMk cId="2767201160" sldId="257"/>
        </pc:sldMkLst>
        <pc:spChg chg="del">
          <ac:chgData name="White Cyril" userId="21726d714b1d0e7e" providerId="LiveId" clId="{33EEC2DF-5D9E-4571-A28A-415B8358BF17}" dt="2023-03-27T07:20:52.347" v="2031" actId="478"/>
          <ac:spMkLst>
            <pc:docMk/>
            <pc:sldMk cId="2767201160" sldId="257"/>
            <ac:spMk id="2" creationId="{6878E978-67E7-5881-2A36-E66608BF269D}"/>
          </ac:spMkLst>
        </pc:spChg>
        <pc:spChg chg="del">
          <ac:chgData name="White Cyril" userId="21726d714b1d0e7e" providerId="LiveId" clId="{33EEC2DF-5D9E-4571-A28A-415B8358BF17}" dt="2023-03-27T07:20:52.347" v="2031" actId="478"/>
          <ac:spMkLst>
            <pc:docMk/>
            <pc:sldMk cId="2767201160" sldId="257"/>
            <ac:spMk id="3" creationId="{957FAA41-6DFF-BD58-CF6C-B51180AF1314}"/>
          </ac:spMkLst>
        </pc:spChg>
        <pc:spChg chg="add mod">
          <ac:chgData name="White Cyril" userId="21726d714b1d0e7e" providerId="LiveId" clId="{33EEC2DF-5D9E-4571-A28A-415B8358BF17}" dt="2023-03-27T08:36:58.623" v="4441" actId="20577"/>
          <ac:spMkLst>
            <pc:docMk/>
            <pc:sldMk cId="2767201160" sldId="257"/>
            <ac:spMk id="4" creationId="{6175E32F-9402-6CC2-D0E9-2852E8FBE6F8}"/>
          </ac:spMkLst>
        </pc:spChg>
      </pc:sldChg>
      <pc:sldMasterChg chg="addSldLayout">
        <pc:chgData name="White Cyril" userId="21726d714b1d0e7e" providerId="LiveId" clId="{33EEC2DF-5D9E-4571-A28A-415B8358BF17}" dt="2023-03-27T06:29:58.612" v="0" actId="680"/>
        <pc:sldMasterMkLst>
          <pc:docMk/>
          <pc:sldMasterMk cId="1288246612" sldId="2147483648"/>
        </pc:sldMasterMkLst>
        <pc:sldLayoutChg chg="add">
          <pc:chgData name="White Cyril" userId="21726d714b1d0e7e" providerId="LiveId" clId="{33EEC2DF-5D9E-4571-A28A-415B8358BF17}" dt="2023-03-27T06:29:58.612" v="0" actId="680"/>
          <pc:sldLayoutMkLst>
            <pc:docMk/>
            <pc:sldMasterMk cId="1288246612" sldId="2147483648"/>
            <pc:sldLayoutMk cId="43027188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0BBC8-4B9C-66F8-E4C7-D6AD6077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12C2F-4133-2E4B-4A42-749CD1B2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027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2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1B52A3-91E0-2173-9A82-A653A04618E6}"/>
              </a:ext>
            </a:extLst>
          </p:cNvPr>
          <p:cNvSpPr txBox="1"/>
          <p:nvPr/>
        </p:nvSpPr>
        <p:spPr>
          <a:xfrm>
            <a:off x="860611" y="79942"/>
            <a:ext cx="10004612" cy="669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BIFF</a:t>
            </a:r>
            <a:r>
              <a:rPr lang="zh-CN" altLang="en-US" dirty="0"/>
              <a:t>是一个互联网新手，他有一种独特的编写信息的方式，下面是一个典型的</a:t>
            </a:r>
            <a:r>
              <a:rPr lang="en-US" altLang="zh-CN" dirty="0"/>
              <a:t>BIFF</a:t>
            </a:r>
            <a:r>
              <a:rPr lang="zh-CN" altLang="en-US" dirty="0"/>
              <a:t>语句：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H3Y DUD3, C 15 R1LLY C00L!!!!!!!!!!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编写一个“</a:t>
            </a:r>
            <a:r>
              <a:rPr lang="en-US" altLang="zh-CN" dirty="0"/>
              <a:t>BIFF</a:t>
            </a:r>
            <a:r>
              <a:rPr lang="zh-CN" altLang="en-US" dirty="0"/>
              <a:t>过滤器”来读取用户输入的消息，并将其翻译为</a:t>
            </a:r>
            <a:r>
              <a:rPr lang="en-US" altLang="zh-CN" dirty="0"/>
              <a:t>BIFF</a:t>
            </a:r>
            <a:r>
              <a:rPr lang="zh-CN" altLang="en-US" dirty="0"/>
              <a:t>语句：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Enter message: Hey dude, C is </a:t>
            </a:r>
            <a:r>
              <a:rPr lang="en-US" altLang="zh-CN" dirty="0" err="1"/>
              <a:t>rilly</a:t>
            </a:r>
            <a:r>
              <a:rPr lang="en-US" altLang="zh-CN" dirty="0"/>
              <a:t> cool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 BIFF-speak:   H3Y DUD3, C 15 R1LLY C00L!!!!!!!!!!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你的程序首先应该把信息转换成大写字母，用数字代替某些字母（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→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→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→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→</a:t>
            </a:r>
            <a:r>
              <a:rPr lang="en-US" altLang="zh-CN" dirty="0"/>
              <a:t>5</a:t>
            </a:r>
            <a:r>
              <a:rPr lang="zh-CN" altLang="en-US" dirty="0"/>
              <a:t>），然后加上</a:t>
            </a:r>
            <a:r>
              <a:rPr lang="en-US" altLang="zh-CN" dirty="0"/>
              <a:t>10</a:t>
            </a:r>
            <a:r>
              <a:rPr lang="zh-CN" altLang="en-US" dirty="0"/>
              <a:t>个感叹号。（使用</a:t>
            </a:r>
            <a:r>
              <a:rPr lang="en-US" altLang="zh-CN" dirty="0"/>
              <a:t>VS</a:t>
            </a:r>
            <a:r>
              <a:rPr lang="zh-CN" altLang="en-US" dirty="0"/>
              <a:t>的同学可以参考</a:t>
            </a:r>
            <a:r>
              <a:rPr lang="en-US" altLang="zh-CN" dirty="0" err="1"/>
              <a:t>scanf_s</a:t>
            </a:r>
            <a:r>
              <a:rPr lang="zh-CN" altLang="en-US" dirty="0"/>
              <a:t>的用法，需要加一个额外的参数，可以理解为字符串长度：</a:t>
            </a:r>
            <a:r>
              <a:rPr lang="en-US" altLang="zh-CN" dirty="0" err="1"/>
              <a:t>scanf_s</a:t>
            </a:r>
            <a:r>
              <a:rPr lang="en-US" altLang="zh-CN" dirty="0"/>
              <a:t>(“%s”,s,20)</a:t>
            </a:r>
            <a:r>
              <a:rPr lang="zh-CN" altLang="en-US" dirty="0"/>
              <a:t>，最后一个参数为字符数组</a:t>
            </a:r>
            <a:r>
              <a:rPr lang="en-US" altLang="zh-CN" dirty="0"/>
              <a:t>s</a:t>
            </a:r>
            <a:r>
              <a:rPr lang="zh-CN" altLang="en-US" dirty="0"/>
              <a:t>的大小）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/>
              <a:t>编写一个程序，要求用户输入三组</a:t>
            </a:r>
            <a:r>
              <a:rPr lang="en-US" altLang="zh-CN" dirty="0"/>
              <a:t>double</a:t>
            </a:r>
            <a:r>
              <a:rPr lang="zh-CN" altLang="en-US" dirty="0"/>
              <a:t>类型的数字，每组五个。（您可以假设用户正确响应并且没有输入非数字数据）。该程序应当完成以下所有任务：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dirty="0"/>
              <a:t>将信息存储在</a:t>
            </a:r>
            <a:r>
              <a:rPr lang="en-US" altLang="zh-CN" dirty="0"/>
              <a:t>3x5</a:t>
            </a:r>
            <a:r>
              <a:rPr lang="zh-CN" altLang="en-US" dirty="0"/>
              <a:t>的数组中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zh-CN" altLang="en-US" dirty="0"/>
              <a:t>计算每组</a:t>
            </a:r>
            <a:r>
              <a:rPr lang="en-US" altLang="zh-CN" dirty="0"/>
              <a:t>5</a:t>
            </a:r>
            <a:r>
              <a:rPr lang="zh-CN" altLang="en-US" dirty="0"/>
              <a:t>个值的平均值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zh-CN" altLang="en-US" dirty="0"/>
              <a:t>计算所有值的平均值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zh-CN" altLang="en-US" dirty="0"/>
              <a:t>确定</a:t>
            </a:r>
            <a:r>
              <a:rPr lang="en-US" altLang="zh-CN" dirty="0"/>
              <a:t>15</a:t>
            </a:r>
            <a:r>
              <a:rPr lang="zh-CN" altLang="en-US" dirty="0"/>
              <a:t>个值中的最大值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zh-CN" altLang="en-US" dirty="0"/>
              <a:t>打印出以上的计算结果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77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5E32F-9402-6CC2-D0E9-2852E8FBE6F8}"/>
              </a:ext>
            </a:extLst>
          </p:cNvPr>
          <p:cNvSpPr txBox="1"/>
          <p:nvPr/>
        </p:nvSpPr>
        <p:spPr>
          <a:xfrm>
            <a:off x="753035" y="564776"/>
            <a:ext cx="101211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编写一个程序来检测两个单词是否为字谜（即相同字母的排列）？</a:t>
            </a:r>
            <a:endParaRPr lang="en-US" altLang="zh-CN" dirty="0"/>
          </a:p>
          <a:p>
            <a:r>
              <a:rPr lang="en-US" altLang="zh-CN" dirty="0"/>
              <a:t>	Enter first word: smartest</a:t>
            </a:r>
          </a:p>
          <a:p>
            <a:r>
              <a:rPr lang="en-US" altLang="zh-CN" dirty="0"/>
              <a:t>	Enter second word: mattress</a:t>
            </a:r>
          </a:p>
          <a:p>
            <a:r>
              <a:rPr lang="en-US" altLang="zh-CN" dirty="0"/>
              <a:t>	The words are anagrams.</a:t>
            </a:r>
          </a:p>
          <a:p>
            <a:endParaRPr lang="en-US" altLang="zh-CN" dirty="0"/>
          </a:p>
          <a:p>
            <a:r>
              <a:rPr lang="en-US" altLang="zh-CN" dirty="0"/>
              <a:t>	Enter first word: dumbest</a:t>
            </a:r>
          </a:p>
          <a:p>
            <a:r>
              <a:rPr lang="en-US" altLang="zh-CN" dirty="0"/>
              <a:t>	Enter second word: stumble</a:t>
            </a:r>
          </a:p>
          <a:p>
            <a:r>
              <a:rPr lang="en-US" altLang="zh-CN" dirty="0"/>
              <a:t>	The words are not anagrams.</a:t>
            </a:r>
          </a:p>
          <a:p>
            <a:endParaRPr lang="en-US" altLang="zh-CN" dirty="0"/>
          </a:p>
          <a:p>
            <a:r>
              <a:rPr lang="zh-CN" altLang="en-US" dirty="0"/>
              <a:t>提示：创建一个存储</a:t>
            </a:r>
            <a:r>
              <a:rPr lang="en-US" altLang="zh-CN" dirty="0"/>
              <a:t>26</a:t>
            </a:r>
            <a:r>
              <a:rPr lang="zh-CN" altLang="en-US" dirty="0"/>
              <a:t>个字母出现次数的数组，对于第一个单词，字母每出现一次就在数组对应的位置上加</a:t>
            </a:r>
            <a:r>
              <a:rPr lang="en-US" altLang="zh-CN" dirty="0"/>
              <a:t>1</a:t>
            </a:r>
            <a:r>
              <a:rPr lang="zh-CN" altLang="en-US" dirty="0"/>
              <a:t>，对于第二个单词，字母每出现一个就在数组对应的位置上减</a:t>
            </a:r>
            <a:r>
              <a:rPr lang="en-US" altLang="zh-CN" dirty="0"/>
              <a:t>1</a:t>
            </a:r>
            <a:r>
              <a:rPr lang="zh-CN" altLang="en-US" dirty="0"/>
              <a:t>，如果最后数组的全部元素都是</a:t>
            </a:r>
            <a:r>
              <a:rPr lang="en-US" altLang="zh-CN" dirty="0"/>
              <a:t>0</a:t>
            </a:r>
            <a:r>
              <a:rPr lang="zh-CN" altLang="en-US" dirty="0"/>
              <a:t>，即可确定两个单词是否为字谜。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现代化聊天软件中有一个名为“快捷短语”的功能，即输入数字</a:t>
            </a:r>
            <a:r>
              <a:rPr lang="en-US" altLang="zh-CN" dirty="0"/>
              <a:t>1</a:t>
            </a:r>
            <a:r>
              <a:rPr lang="zh-CN" altLang="en-US" dirty="0"/>
              <a:t>会输出快捷短语列表中的第一个短语，输入数字</a:t>
            </a:r>
            <a:r>
              <a:rPr lang="en-US" altLang="zh-CN" dirty="0"/>
              <a:t>5</a:t>
            </a:r>
            <a:r>
              <a:rPr lang="zh-CN" altLang="en-US" dirty="0"/>
              <a:t>会输出列表中第五个短语，编写程序实现这个功能，假设快捷短语列表有</a:t>
            </a:r>
            <a:r>
              <a:rPr lang="en-US" altLang="zh-CN" dirty="0"/>
              <a:t>5</a:t>
            </a:r>
            <a:r>
              <a:rPr lang="zh-CN" altLang="en-US" dirty="0"/>
              <a:t>个语句。当用户输入</a:t>
            </a:r>
            <a:r>
              <a:rPr lang="en-US" altLang="zh-CN" dirty="0"/>
              <a:t>-1</a:t>
            </a:r>
            <a:r>
              <a:rPr lang="zh-CN" altLang="en-US" dirty="0"/>
              <a:t>时退出该程序，反之，如果输入的是</a:t>
            </a:r>
            <a:r>
              <a:rPr lang="en-US" altLang="zh-CN" dirty="0"/>
              <a:t>1-5</a:t>
            </a:r>
            <a:r>
              <a:rPr lang="zh-CN" altLang="en-US" dirty="0"/>
              <a:t>之间的数字，就输出快捷短语中对应的语句，并提示用户继续输入数字，如果输入的数字是除了</a:t>
            </a:r>
            <a:r>
              <a:rPr lang="en-US" altLang="zh-CN" dirty="0"/>
              <a:t>1-5</a:t>
            </a:r>
            <a:r>
              <a:rPr lang="zh-CN" altLang="en-US" dirty="0"/>
              <a:t>以及</a:t>
            </a:r>
            <a:r>
              <a:rPr lang="en-US" altLang="zh-CN" dirty="0"/>
              <a:t>-1</a:t>
            </a:r>
            <a:r>
              <a:rPr lang="zh-CN" altLang="en-US" dirty="0"/>
              <a:t>以外的数字时，提示用户输入错误并重新输入数字。</a:t>
            </a:r>
          </a:p>
        </p:txBody>
      </p:sp>
    </p:spTree>
    <p:extLst>
      <p:ext uri="{BB962C8B-B14F-4D97-AF65-F5344CB8AC3E}">
        <p14:creationId xmlns:p14="http://schemas.microsoft.com/office/powerpoint/2010/main" val="276720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496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Cyril</dc:creator>
  <cp:lastModifiedBy>White Cyril</cp:lastModifiedBy>
  <cp:revision>1</cp:revision>
  <dcterms:created xsi:type="dcterms:W3CDTF">2023-03-27T06:29:57Z</dcterms:created>
  <dcterms:modified xsi:type="dcterms:W3CDTF">2023-03-27T08:48:30Z</dcterms:modified>
</cp:coreProperties>
</file>