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 Cyril" userId="21726d714b1d0e7e" providerId="LiveId" clId="{59270963-6A68-402B-9005-5DA2C88DE070}"/>
    <pc:docChg chg="undo custSel addSld modSld sldOrd">
      <pc:chgData name="White Cyril" userId="21726d714b1d0e7e" providerId="LiveId" clId="{59270963-6A68-402B-9005-5DA2C88DE070}" dt="2023-04-04T08:10:22.073" v="4286" actId="20577"/>
      <pc:docMkLst>
        <pc:docMk/>
      </pc:docMkLst>
      <pc:sldChg chg="addSp delSp modSp new mod">
        <pc:chgData name="White Cyril" userId="21726d714b1d0e7e" providerId="LiveId" clId="{59270963-6A68-402B-9005-5DA2C88DE070}" dt="2023-04-04T08:10:22.073" v="4286" actId="20577"/>
        <pc:sldMkLst>
          <pc:docMk/>
          <pc:sldMk cId="1866097304" sldId="256"/>
        </pc:sldMkLst>
        <pc:spChg chg="del">
          <ac:chgData name="White Cyril" userId="21726d714b1d0e7e" providerId="LiveId" clId="{59270963-6A68-402B-9005-5DA2C88DE070}" dt="2023-04-04T01:50:56.490" v="1" actId="478"/>
          <ac:spMkLst>
            <pc:docMk/>
            <pc:sldMk cId="1866097304" sldId="256"/>
            <ac:spMk id="2" creationId="{E1C127EA-099C-E802-C13B-94ECC364F163}"/>
          </ac:spMkLst>
        </pc:spChg>
        <pc:spChg chg="del">
          <ac:chgData name="White Cyril" userId="21726d714b1d0e7e" providerId="LiveId" clId="{59270963-6A68-402B-9005-5DA2C88DE070}" dt="2023-04-04T01:50:56.490" v="1" actId="478"/>
          <ac:spMkLst>
            <pc:docMk/>
            <pc:sldMk cId="1866097304" sldId="256"/>
            <ac:spMk id="3" creationId="{081A9FC7-00EC-FE9A-3385-1202C511E197}"/>
          </ac:spMkLst>
        </pc:spChg>
        <pc:spChg chg="add mod">
          <ac:chgData name="White Cyril" userId="21726d714b1d0e7e" providerId="LiveId" clId="{59270963-6A68-402B-9005-5DA2C88DE070}" dt="2023-04-04T08:10:22.073" v="4286" actId="20577"/>
          <ac:spMkLst>
            <pc:docMk/>
            <pc:sldMk cId="1866097304" sldId="256"/>
            <ac:spMk id="4" creationId="{3015ACE5-82D8-B824-0A51-3B3BD365BD55}"/>
          </ac:spMkLst>
        </pc:spChg>
      </pc:sldChg>
      <pc:sldChg chg="addSp delSp modSp new mod ord">
        <pc:chgData name="White Cyril" userId="21726d714b1d0e7e" providerId="LiveId" clId="{59270963-6A68-402B-9005-5DA2C88DE070}" dt="2023-04-04T07:41:59.226" v="4224" actId="21"/>
        <pc:sldMkLst>
          <pc:docMk/>
          <pc:sldMk cId="3406914158" sldId="257"/>
        </pc:sldMkLst>
        <pc:spChg chg="del">
          <ac:chgData name="White Cyril" userId="21726d714b1d0e7e" providerId="LiveId" clId="{59270963-6A68-402B-9005-5DA2C88DE070}" dt="2023-04-04T02:12:53.399" v="1321" actId="478"/>
          <ac:spMkLst>
            <pc:docMk/>
            <pc:sldMk cId="3406914158" sldId="257"/>
            <ac:spMk id="2" creationId="{883DD6C9-9F7A-E441-5AA7-901274B0AC5F}"/>
          </ac:spMkLst>
        </pc:spChg>
        <pc:spChg chg="del">
          <ac:chgData name="White Cyril" userId="21726d714b1d0e7e" providerId="LiveId" clId="{59270963-6A68-402B-9005-5DA2C88DE070}" dt="2023-04-04T02:12:53.399" v="1321" actId="478"/>
          <ac:spMkLst>
            <pc:docMk/>
            <pc:sldMk cId="3406914158" sldId="257"/>
            <ac:spMk id="3" creationId="{41B0A1E9-CEF6-2F72-9378-9DCFA77FDBB4}"/>
          </ac:spMkLst>
        </pc:spChg>
        <pc:spChg chg="add mod">
          <ac:chgData name="White Cyril" userId="21726d714b1d0e7e" providerId="LiveId" clId="{59270963-6A68-402B-9005-5DA2C88DE070}" dt="2023-04-04T07:41:59.226" v="4224" actId="21"/>
          <ac:spMkLst>
            <pc:docMk/>
            <pc:sldMk cId="3406914158" sldId="257"/>
            <ac:spMk id="4" creationId="{6B899FBE-3AA7-199F-07E4-B80E34199B7E}"/>
          </ac:spMkLst>
        </pc:spChg>
      </pc:sldChg>
      <pc:sldMasterChg chg="addSldLayout">
        <pc:chgData name="White Cyril" userId="21726d714b1d0e7e" providerId="LiveId" clId="{59270963-6A68-402B-9005-5DA2C88DE070}" dt="2023-04-04T01:46:51.739" v="0" actId="680"/>
        <pc:sldMasterMkLst>
          <pc:docMk/>
          <pc:sldMasterMk cId="3162395888" sldId="2147483648"/>
        </pc:sldMasterMkLst>
        <pc:sldLayoutChg chg="add">
          <pc:chgData name="White Cyril" userId="21726d714b1d0e7e" providerId="LiveId" clId="{59270963-6A68-402B-9005-5DA2C88DE070}" dt="2023-04-04T01:46:51.739" v="0" actId="680"/>
          <pc:sldLayoutMkLst>
            <pc:docMk/>
            <pc:sldMasterMk cId="3162395888" sldId="2147483648"/>
            <pc:sldLayoutMk cId="179396847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ABD9E-9E02-7A7D-A408-D1F9F1D4F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307120-F0B3-B162-3266-5BF86B6B7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9396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39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899FBE-3AA7-199F-07E4-B80E34199B7E}"/>
              </a:ext>
            </a:extLst>
          </p:cNvPr>
          <p:cNvSpPr txBox="1"/>
          <p:nvPr/>
        </p:nvSpPr>
        <p:spPr>
          <a:xfrm>
            <a:off x="797858" y="493060"/>
            <a:ext cx="961912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编写一个程序，接受用户以</a:t>
            </a:r>
            <a:r>
              <a:rPr lang="en-US" altLang="zh-CN" dirty="0"/>
              <a:t>mm/dd/</a:t>
            </a:r>
            <a:r>
              <a:rPr lang="en-US" altLang="zh-CN" dirty="0" err="1"/>
              <a:t>yyyy</a:t>
            </a:r>
            <a:r>
              <a:rPr lang="zh-CN" altLang="en-US" dirty="0"/>
              <a:t>形式输入的日期，然后将日期转换为 </a:t>
            </a:r>
            <a:r>
              <a:rPr lang="en-US" altLang="zh-CN" dirty="0"/>
              <a:t>month dd, </a:t>
            </a:r>
            <a:r>
              <a:rPr lang="en-US" altLang="zh-CN" dirty="0" err="1"/>
              <a:t>yyyy</a:t>
            </a:r>
            <a:r>
              <a:rPr lang="zh-CN" altLang="en-US" dirty="0"/>
              <a:t>的形式存储在一个字符串中，并且把字符串输出出来。其中</a:t>
            </a:r>
            <a:r>
              <a:rPr lang="en-US" altLang="zh-CN" dirty="0"/>
              <a:t>month</a:t>
            </a:r>
            <a:r>
              <a:rPr lang="zh-CN" altLang="en-US" dirty="0"/>
              <a:t>为月份的名字。</a:t>
            </a:r>
            <a:endParaRPr lang="en-US" altLang="zh-CN" dirty="0"/>
          </a:p>
          <a:p>
            <a:r>
              <a:rPr lang="en-US" altLang="zh-CN" dirty="0"/>
              <a:t>	Enter a date (mm/dd/</a:t>
            </a:r>
            <a:r>
              <a:rPr lang="en-US" altLang="zh-CN" dirty="0" err="1"/>
              <a:t>yyyy</a:t>
            </a:r>
            <a:r>
              <a:rPr lang="en-US" altLang="zh-CN" dirty="0"/>
              <a:t>): 2/17/2011</a:t>
            </a:r>
          </a:p>
          <a:p>
            <a:r>
              <a:rPr lang="en-US" altLang="zh-CN" dirty="0"/>
              <a:t>	You entered the date February 17, 2011</a:t>
            </a:r>
          </a:p>
          <a:p>
            <a:r>
              <a:rPr lang="zh-CN" altLang="en-US" dirty="0"/>
              <a:t>提示：避免使用</a:t>
            </a:r>
            <a:r>
              <a:rPr lang="en-US" altLang="zh-CN" dirty="0"/>
              <a:t>switch</a:t>
            </a:r>
            <a:r>
              <a:rPr lang="zh-CN" altLang="en-US" dirty="0"/>
              <a:t>语句，而是用字符串数组来存储月份对应的名字。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en-US" altLang="zh-CN" dirty="0"/>
              <a:t>python</a:t>
            </a:r>
            <a:r>
              <a:rPr lang="zh-CN" altLang="en-US" dirty="0"/>
              <a:t>中的字符串有一个方法是</a:t>
            </a:r>
            <a:r>
              <a:rPr lang="en-US" altLang="zh-CN" dirty="0"/>
              <a:t>strip()</a:t>
            </a:r>
            <a:r>
              <a:rPr lang="zh-CN" altLang="en-US" dirty="0"/>
              <a:t>，作用是去除一个字符串两端的空格。假设输入一个英文语句，使用</a:t>
            </a:r>
            <a:r>
              <a:rPr lang="en-US" altLang="zh-CN" dirty="0"/>
              <a:t>C</a:t>
            </a:r>
            <a:r>
              <a:rPr lang="zh-CN" altLang="en-US" dirty="0"/>
              <a:t>语言编写一个程序，去除一个字符串两端的空格并存储在一个新的字符串中。假设句子中不会连续出现一个以上的空格。</a:t>
            </a:r>
            <a:endParaRPr lang="en-US" altLang="zh-CN" dirty="0"/>
          </a:p>
          <a:p>
            <a:r>
              <a:rPr lang="en-US" altLang="zh-CN" dirty="0"/>
              <a:t>	Enter</a:t>
            </a:r>
            <a:r>
              <a:rPr lang="zh-CN" altLang="en-US" dirty="0"/>
              <a:t> </a:t>
            </a:r>
            <a:r>
              <a:rPr lang="en-US" altLang="zh-CN" dirty="0"/>
              <a:t>the sentence: ___________I love c programming______________</a:t>
            </a:r>
          </a:p>
          <a:p>
            <a:r>
              <a:rPr lang="en-US" altLang="zh-CN" dirty="0"/>
              <a:t>	The</a:t>
            </a:r>
            <a:r>
              <a:rPr lang="zh-CN" altLang="en-US" dirty="0"/>
              <a:t> </a:t>
            </a:r>
            <a:r>
              <a:rPr lang="en-US" altLang="zh-CN" dirty="0"/>
              <a:t>new sentence: I love c programming</a:t>
            </a:r>
          </a:p>
          <a:p>
            <a:r>
              <a:rPr lang="zh-CN" altLang="en-US" dirty="0"/>
              <a:t>提示：遍历一次即可，从第一个非空格字符开始记录，直到连续出现两个空格。（无需使用指针）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编写一个程序，将一个字符串插入到另一个字符串的中间，如：</a:t>
            </a:r>
            <a:endParaRPr lang="en-US" altLang="zh-CN" dirty="0"/>
          </a:p>
          <a:p>
            <a:r>
              <a:rPr lang="en-US" altLang="zh-CN" dirty="0"/>
              <a:t>	Enter a string: 123456789</a:t>
            </a:r>
          </a:p>
          <a:p>
            <a:r>
              <a:rPr lang="en-US" altLang="zh-CN" dirty="0"/>
              <a:t>	Enter the position to</a:t>
            </a:r>
            <a:r>
              <a:rPr lang="zh-CN" altLang="en-US" dirty="0"/>
              <a:t> </a:t>
            </a:r>
            <a:r>
              <a:rPr lang="en-US" altLang="zh-CN" dirty="0"/>
              <a:t>insert: 2</a:t>
            </a:r>
          </a:p>
          <a:p>
            <a:r>
              <a:rPr lang="en-US" altLang="zh-CN" dirty="0"/>
              <a:t>	Enter the string to insert: </a:t>
            </a:r>
            <a:r>
              <a:rPr lang="en-US" altLang="zh-CN" dirty="0" err="1"/>
              <a:t>abcd</a:t>
            </a:r>
            <a:endParaRPr lang="en-US" altLang="zh-CN" dirty="0"/>
          </a:p>
          <a:p>
            <a:r>
              <a:rPr lang="en-US" altLang="zh-CN" dirty="0"/>
              <a:t>	The string after insertion is 12abcd3456789</a:t>
            </a:r>
          </a:p>
          <a:p>
            <a:r>
              <a:rPr lang="zh-CN" altLang="en-US" dirty="0"/>
              <a:t>提示：你可能需要使用</a:t>
            </a:r>
            <a:r>
              <a:rPr lang="en-US" altLang="zh-CN" dirty="0"/>
              <a:t>for</a:t>
            </a:r>
            <a:r>
              <a:rPr lang="zh-CN" altLang="en-US" dirty="0"/>
              <a:t>循环来将要插入的位置后面的字符串暂存到另一个字符串中；你可能需要两个</a:t>
            </a:r>
            <a:r>
              <a:rPr lang="en-US" altLang="zh-CN" dirty="0" err="1"/>
              <a:t>strcat</a:t>
            </a:r>
            <a:r>
              <a:rPr lang="zh-CN" altLang="en-US" dirty="0"/>
              <a:t>函数；记得使用</a:t>
            </a:r>
            <a:r>
              <a:rPr lang="en-US" altLang="zh-CN" dirty="0"/>
              <a:t>’\0’</a:t>
            </a:r>
            <a:r>
              <a:rPr lang="zh-CN" altLang="en-US" dirty="0"/>
              <a:t>来标示字符串的结束。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691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15ACE5-82D8-B824-0A51-3B3BD365BD55}"/>
              </a:ext>
            </a:extLst>
          </p:cNvPr>
          <p:cNvSpPr txBox="1"/>
          <p:nvPr/>
        </p:nvSpPr>
        <p:spPr>
          <a:xfrm>
            <a:off x="654424" y="609600"/>
            <a:ext cx="9601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编写一个程序，找出一系列单词中“最大”和“最小”的单词。“最大”和“最小”是按字典顺序，即逐个比较字母大小，假设单词都为小写且长度最多</a:t>
            </a:r>
            <a:r>
              <a:rPr lang="en-US" altLang="zh-CN" dirty="0"/>
              <a:t>20</a:t>
            </a:r>
            <a:r>
              <a:rPr lang="zh-CN" altLang="en-US" dirty="0"/>
              <a:t>个字母。当用户输入一个有</a:t>
            </a:r>
            <a:r>
              <a:rPr lang="en-US" altLang="zh-CN" dirty="0"/>
              <a:t>4</a:t>
            </a:r>
            <a:r>
              <a:rPr lang="zh-CN" altLang="en-US" dirty="0"/>
              <a:t>个字母组成的单词时停止输入，程序的输入输出可能会是这样：</a:t>
            </a:r>
            <a:endParaRPr lang="en-US" altLang="zh-CN" dirty="0"/>
          </a:p>
          <a:p>
            <a:r>
              <a:rPr lang="en-US" altLang="zh-CN" dirty="0"/>
              <a:t>	Enter word: dog</a:t>
            </a:r>
          </a:p>
          <a:p>
            <a:r>
              <a:rPr lang="en-US" altLang="zh-CN" dirty="0"/>
              <a:t>	Enter word: zebra</a:t>
            </a:r>
            <a:endParaRPr lang="zh-CN" altLang="en-US" dirty="0"/>
          </a:p>
          <a:p>
            <a:r>
              <a:rPr lang="en-US" altLang="zh-CN" dirty="0"/>
              <a:t>	Enter word: rabbit</a:t>
            </a:r>
            <a:endParaRPr lang="zh-CN" altLang="en-US" dirty="0"/>
          </a:p>
          <a:p>
            <a:r>
              <a:rPr lang="en-US" altLang="zh-CN" dirty="0"/>
              <a:t>	Enter word: catfish</a:t>
            </a:r>
            <a:endParaRPr lang="zh-CN" altLang="en-US" dirty="0"/>
          </a:p>
          <a:p>
            <a:r>
              <a:rPr lang="en-US" altLang="zh-CN" dirty="0"/>
              <a:t>	Enter word: walrus</a:t>
            </a:r>
            <a:endParaRPr lang="zh-CN" altLang="en-US" dirty="0"/>
          </a:p>
          <a:p>
            <a:r>
              <a:rPr lang="en-US" altLang="zh-CN" dirty="0"/>
              <a:t>	Enter word: cat</a:t>
            </a:r>
            <a:endParaRPr lang="zh-CN" altLang="en-US" dirty="0"/>
          </a:p>
          <a:p>
            <a:r>
              <a:rPr lang="en-US" altLang="zh-CN" dirty="0"/>
              <a:t>	Enter word: fish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	Smallest word: cat</a:t>
            </a:r>
          </a:p>
          <a:p>
            <a:r>
              <a:rPr lang="en-US" altLang="zh-CN" dirty="0"/>
              <a:t>	Largest word: zebra</a:t>
            </a:r>
          </a:p>
          <a:p>
            <a:r>
              <a:rPr lang="zh-CN" altLang="en-US" dirty="0"/>
              <a:t>提示：代码逻辑和比较一组日期中最小的代码一样；使用</a:t>
            </a:r>
            <a:r>
              <a:rPr lang="en-US" altLang="zh-CN" dirty="0" err="1"/>
              <a:t>strcpy</a:t>
            </a:r>
            <a:r>
              <a:rPr lang="zh-CN" altLang="en-US" dirty="0"/>
              <a:t>来代替“</a:t>
            </a:r>
            <a:r>
              <a:rPr lang="en-US" altLang="zh-CN" dirty="0"/>
              <a:t>=</a:t>
            </a:r>
            <a:r>
              <a:rPr lang="zh-CN" altLang="en-US" dirty="0"/>
              <a:t>”；使用</a:t>
            </a:r>
            <a:r>
              <a:rPr lang="en-US" altLang="zh-CN" dirty="0" err="1"/>
              <a:t>strlen</a:t>
            </a:r>
            <a:r>
              <a:rPr lang="zh-CN" altLang="en-US" dirty="0"/>
              <a:t>来确定用户什么时候输入了四个字母的单词</a:t>
            </a:r>
            <a:r>
              <a:rPr lang="en-US" altLang="zh-CN" dirty="0"/>
              <a:t>; </a:t>
            </a:r>
            <a:r>
              <a:rPr lang="zh-CN" altLang="en-US" dirty="0"/>
              <a:t>使用</a:t>
            </a:r>
            <a:r>
              <a:rPr lang="en-US" altLang="zh-CN" dirty="0" err="1"/>
              <a:t>strcmp</a:t>
            </a:r>
            <a:r>
              <a:rPr lang="zh-CN" altLang="en-US"/>
              <a:t>来比较字符串的字典序。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609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452</Words>
  <Application>Microsoft Office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White Cyril</dc:creator>
  <cp:lastModifiedBy>White Cyril</cp:lastModifiedBy>
  <cp:revision>1</cp:revision>
  <dcterms:created xsi:type="dcterms:W3CDTF">2023-04-04T01:46:50Z</dcterms:created>
  <dcterms:modified xsi:type="dcterms:W3CDTF">2023-04-04T08:10:22Z</dcterms:modified>
</cp:coreProperties>
</file>