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Cyril" userId="21726d714b1d0e7e" providerId="LiveId" clId="{FB846D48-3DDF-4664-B963-A80FA482A5C1}"/>
    <pc:docChg chg="undo custSel addSld modSld">
      <pc:chgData name="White Cyril" userId="21726d714b1d0e7e" providerId="LiveId" clId="{FB846D48-3DDF-4664-B963-A80FA482A5C1}" dt="2023-05-09T07:20:57.259" v="4785" actId="20577"/>
      <pc:docMkLst>
        <pc:docMk/>
      </pc:docMkLst>
      <pc:sldChg chg="addSp delSp modSp new mod">
        <pc:chgData name="White Cyril" userId="21726d714b1d0e7e" providerId="LiveId" clId="{FB846D48-3DDF-4664-B963-A80FA482A5C1}" dt="2023-05-09T03:52:08.189" v="2307" actId="20577"/>
        <pc:sldMkLst>
          <pc:docMk/>
          <pc:sldMk cId="725249314" sldId="256"/>
        </pc:sldMkLst>
        <pc:spChg chg="del">
          <ac:chgData name="White Cyril" userId="21726d714b1d0e7e" providerId="LiveId" clId="{FB846D48-3DDF-4664-B963-A80FA482A5C1}" dt="2023-05-09T03:35:05.412" v="1" actId="478"/>
          <ac:spMkLst>
            <pc:docMk/>
            <pc:sldMk cId="725249314" sldId="256"/>
            <ac:spMk id="2" creationId="{458BF147-BA5E-9025-BEC2-E691C264BE15}"/>
          </ac:spMkLst>
        </pc:spChg>
        <pc:spChg chg="del">
          <ac:chgData name="White Cyril" userId="21726d714b1d0e7e" providerId="LiveId" clId="{FB846D48-3DDF-4664-B963-A80FA482A5C1}" dt="2023-05-09T03:35:05.412" v="1" actId="478"/>
          <ac:spMkLst>
            <pc:docMk/>
            <pc:sldMk cId="725249314" sldId="256"/>
            <ac:spMk id="3" creationId="{87A8F020-BFE7-93D8-C539-EAF263F5D614}"/>
          </ac:spMkLst>
        </pc:spChg>
        <pc:spChg chg="add mod">
          <ac:chgData name="White Cyril" userId="21726d714b1d0e7e" providerId="LiveId" clId="{FB846D48-3DDF-4664-B963-A80FA482A5C1}" dt="2023-05-09T03:52:08.189" v="2307" actId="20577"/>
          <ac:spMkLst>
            <pc:docMk/>
            <pc:sldMk cId="725249314" sldId="256"/>
            <ac:spMk id="4" creationId="{39A733EF-BBAA-29C9-4445-4E2539C8D71E}"/>
          </ac:spMkLst>
        </pc:spChg>
      </pc:sldChg>
      <pc:sldChg chg="addSp delSp modSp new mod">
        <pc:chgData name="White Cyril" userId="21726d714b1d0e7e" providerId="LiveId" clId="{FB846D48-3DDF-4664-B963-A80FA482A5C1}" dt="2023-05-09T07:16:17.713" v="4364" actId="20577"/>
        <pc:sldMkLst>
          <pc:docMk/>
          <pc:sldMk cId="2920458492" sldId="257"/>
        </pc:sldMkLst>
        <pc:spChg chg="del">
          <ac:chgData name="White Cyril" userId="21726d714b1d0e7e" providerId="LiveId" clId="{FB846D48-3DDF-4664-B963-A80FA482A5C1}" dt="2023-05-09T03:44:15.035" v="1305" actId="478"/>
          <ac:spMkLst>
            <pc:docMk/>
            <pc:sldMk cId="2920458492" sldId="257"/>
            <ac:spMk id="2" creationId="{4B96E0A3-C405-266F-09AE-D8319B8444D5}"/>
          </ac:spMkLst>
        </pc:spChg>
        <pc:spChg chg="del">
          <ac:chgData name="White Cyril" userId="21726d714b1d0e7e" providerId="LiveId" clId="{FB846D48-3DDF-4664-B963-A80FA482A5C1}" dt="2023-05-09T03:44:15.035" v="1305" actId="478"/>
          <ac:spMkLst>
            <pc:docMk/>
            <pc:sldMk cId="2920458492" sldId="257"/>
            <ac:spMk id="3" creationId="{1E433ECD-DF4D-2704-4FFB-40EB46A425F9}"/>
          </ac:spMkLst>
        </pc:spChg>
        <pc:spChg chg="add mod">
          <ac:chgData name="White Cyril" userId="21726d714b1d0e7e" providerId="LiveId" clId="{FB846D48-3DDF-4664-B963-A80FA482A5C1}" dt="2023-05-09T07:16:17.713" v="4364" actId="20577"/>
          <ac:spMkLst>
            <pc:docMk/>
            <pc:sldMk cId="2920458492" sldId="257"/>
            <ac:spMk id="4" creationId="{15AC96A5-5D39-5076-E276-87B85D8824D4}"/>
          </ac:spMkLst>
        </pc:spChg>
      </pc:sldChg>
      <pc:sldChg chg="addSp delSp modSp new mod">
        <pc:chgData name="White Cyril" userId="21726d714b1d0e7e" providerId="LiveId" clId="{FB846D48-3DDF-4664-B963-A80FA482A5C1}" dt="2023-05-09T07:20:57.259" v="4785" actId="20577"/>
        <pc:sldMkLst>
          <pc:docMk/>
          <pc:sldMk cId="3289117149" sldId="258"/>
        </pc:sldMkLst>
        <pc:spChg chg="del">
          <ac:chgData name="White Cyril" userId="21726d714b1d0e7e" providerId="LiveId" clId="{FB846D48-3DDF-4664-B963-A80FA482A5C1}" dt="2023-05-09T03:57:47.634" v="3230" actId="478"/>
          <ac:spMkLst>
            <pc:docMk/>
            <pc:sldMk cId="3289117149" sldId="258"/>
            <ac:spMk id="2" creationId="{F81F741E-15AC-C9D0-267A-86C92CDED1B5}"/>
          </ac:spMkLst>
        </pc:spChg>
        <pc:spChg chg="del">
          <ac:chgData name="White Cyril" userId="21726d714b1d0e7e" providerId="LiveId" clId="{FB846D48-3DDF-4664-B963-A80FA482A5C1}" dt="2023-05-09T03:57:47.634" v="3230" actId="478"/>
          <ac:spMkLst>
            <pc:docMk/>
            <pc:sldMk cId="3289117149" sldId="258"/>
            <ac:spMk id="3" creationId="{C917A07E-CE87-29C5-BE27-4A53EA6CF1BA}"/>
          </ac:spMkLst>
        </pc:spChg>
        <pc:spChg chg="add mod">
          <ac:chgData name="White Cyril" userId="21726d714b1d0e7e" providerId="LiveId" clId="{FB846D48-3DDF-4664-B963-A80FA482A5C1}" dt="2023-05-09T07:20:57.259" v="4785" actId="20577"/>
          <ac:spMkLst>
            <pc:docMk/>
            <pc:sldMk cId="3289117149" sldId="258"/>
            <ac:spMk id="4" creationId="{B2882AA9-A9B1-F5A8-1989-99F821C0674A}"/>
          </ac:spMkLst>
        </pc:spChg>
      </pc:sldChg>
      <pc:sldMasterChg chg="addSldLayout">
        <pc:chgData name="White Cyril" userId="21726d714b1d0e7e" providerId="LiveId" clId="{FB846D48-3DDF-4664-B963-A80FA482A5C1}" dt="2023-05-09T03:28:44.146" v="0" actId="680"/>
        <pc:sldMasterMkLst>
          <pc:docMk/>
          <pc:sldMasterMk cId="2673501868" sldId="2147483648"/>
        </pc:sldMasterMkLst>
        <pc:sldLayoutChg chg="add">
          <pc:chgData name="White Cyril" userId="21726d714b1d0e7e" providerId="LiveId" clId="{FB846D48-3DDF-4664-B963-A80FA482A5C1}" dt="2023-05-09T03:28:44.146" v="0" actId="680"/>
          <pc:sldLayoutMkLst>
            <pc:docMk/>
            <pc:sldMasterMk cId="2673501868" sldId="2147483648"/>
            <pc:sldLayoutMk cId="2220550236"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B4B11-2D59-9CEA-83AC-07B18BD3ADB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79CD76-5FA2-8ADF-F92F-49EFF94ABE9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2055023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0186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AC96A5-5D39-5076-E276-87B85D8824D4}"/>
              </a:ext>
            </a:extLst>
          </p:cNvPr>
          <p:cNvSpPr txBox="1"/>
          <p:nvPr/>
        </p:nvSpPr>
        <p:spPr>
          <a:xfrm>
            <a:off x="506506" y="212555"/>
            <a:ext cx="11178988" cy="6463308"/>
          </a:xfrm>
          <a:prstGeom prst="rect">
            <a:avLst/>
          </a:prstGeom>
          <a:noFill/>
        </p:spPr>
        <p:txBody>
          <a:bodyPr wrap="square" rtlCol="0">
            <a:spAutoFit/>
          </a:bodyPr>
          <a:lstStyle/>
          <a:p>
            <a:r>
              <a:rPr lang="en-US" altLang="zh-CN" dirty="0"/>
              <a:t>1. </a:t>
            </a:r>
            <a:r>
              <a:rPr lang="zh-CN" altLang="en-US" dirty="0"/>
              <a:t>之前我们编写程序计算了两个向量的点积，现在我们把两个向量存放到一个文件</a:t>
            </a:r>
            <a:r>
              <a:rPr lang="en-US" altLang="zh-CN" dirty="0"/>
              <a:t>vec.txt</a:t>
            </a:r>
            <a:r>
              <a:rPr lang="zh-CN" altLang="en-US" dirty="0"/>
              <a:t>中，文件的第一行为向量的长度，第二行和第三行为两个向量，第四行用来输出向量点积的结果。使用</a:t>
            </a:r>
            <a:r>
              <a:rPr lang="en-US" altLang="zh-CN" dirty="0"/>
              <a:t>malloc</a:t>
            </a:r>
            <a:r>
              <a:rPr lang="zh-CN" altLang="en-US" dirty="0"/>
              <a:t>来动态地创建两个一维数组，从文件中读取两个向量，调用函数来计算两个向量的点积。</a:t>
            </a:r>
            <a:endParaRPr lang="en-US" altLang="zh-CN" dirty="0"/>
          </a:p>
          <a:p>
            <a:r>
              <a:rPr lang="zh-CN" altLang="en-US" dirty="0"/>
              <a:t>提示：使用</a:t>
            </a:r>
            <a:r>
              <a:rPr lang="en-US" altLang="zh-CN" dirty="0" err="1"/>
              <a:t>fscanf</a:t>
            </a:r>
            <a:r>
              <a:rPr lang="zh-CN" altLang="en-US" dirty="0"/>
              <a:t>循环读取每个向量</a:t>
            </a:r>
            <a:endParaRPr lang="en-US" altLang="zh-CN" dirty="0"/>
          </a:p>
          <a:p>
            <a:r>
              <a:rPr lang="en-US" altLang="zh-CN" dirty="0"/>
              <a:t>vec.txt</a:t>
            </a:r>
            <a:r>
              <a:rPr lang="zh-CN" altLang="en-US" dirty="0"/>
              <a:t>示例：</a:t>
            </a:r>
            <a:endParaRPr lang="en-US" altLang="zh-CN" dirty="0"/>
          </a:p>
          <a:p>
            <a:r>
              <a:rPr lang="en-US" altLang="zh-CN" dirty="0"/>
              <a:t>5</a:t>
            </a:r>
          </a:p>
          <a:p>
            <a:r>
              <a:rPr lang="en-US" altLang="zh-CN" dirty="0"/>
              <a:t>1 2 3 4 5</a:t>
            </a:r>
          </a:p>
          <a:p>
            <a:r>
              <a:rPr lang="en-US" altLang="zh-CN" dirty="0"/>
              <a:t>1 2 3 4 5</a:t>
            </a:r>
          </a:p>
          <a:p>
            <a:r>
              <a:rPr lang="en-US" altLang="zh-CN" dirty="0"/>
              <a:t>dot: 55</a:t>
            </a:r>
          </a:p>
          <a:p>
            <a:endParaRPr lang="en-US" altLang="zh-CN" dirty="0"/>
          </a:p>
          <a:p>
            <a:r>
              <a:rPr lang="en-US" altLang="zh-CN" dirty="0"/>
              <a:t>2. </a:t>
            </a:r>
            <a:r>
              <a:rPr lang="zh-CN" altLang="en-US" dirty="0"/>
              <a:t>文件</a:t>
            </a:r>
            <a:r>
              <a:rPr lang="en-US" altLang="zh-CN" dirty="0"/>
              <a:t>matrix.txt</a:t>
            </a:r>
            <a:r>
              <a:rPr lang="zh-CN" altLang="en-US" dirty="0"/>
              <a:t>中第一行为一个矩阵的行数和列数，接下来的</a:t>
            </a:r>
            <a:r>
              <a:rPr lang="en-US" altLang="zh-CN" dirty="0"/>
              <a:t>m</a:t>
            </a:r>
            <a:r>
              <a:rPr lang="zh-CN" altLang="en-US" dirty="0"/>
              <a:t>行存放了每一列的数据，即存储了整个矩阵的值。使用</a:t>
            </a:r>
            <a:r>
              <a:rPr lang="en-US" altLang="zh-CN" dirty="0"/>
              <a:t>malloc</a:t>
            </a:r>
            <a:r>
              <a:rPr lang="zh-CN" altLang="en-US" dirty="0"/>
              <a:t>动态地创建一个</a:t>
            </a:r>
            <a:r>
              <a:rPr lang="en-US" altLang="zh-CN" dirty="0"/>
              <a:t>m</a:t>
            </a:r>
            <a:r>
              <a:rPr lang="zh-CN" altLang="en-US" dirty="0"/>
              <a:t>行</a:t>
            </a:r>
            <a:r>
              <a:rPr lang="en-US" altLang="zh-CN" dirty="0"/>
              <a:t>n</a:t>
            </a:r>
            <a:r>
              <a:rPr lang="zh-CN" altLang="en-US" dirty="0"/>
              <a:t>列的二维数组，编写程序从文件中读取这个矩阵，调用函数</a:t>
            </a:r>
            <a:r>
              <a:rPr lang="en-US" altLang="zh-CN" dirty="0" err="1"/>
              <a:t>max_value</a:t>
            </a:r>
            <a:r>
              <a:rPr lang="zh-CN" altLang="en-US" dirty="0"/>
              <a:t>来返回矩阵中的最大值，并输出到</a:t>
            </a:r>
            <a:r>
              <a:rPr lang="en-US" altLang="zh-CN" dirty="0"/>
              <a:t>matrix.txt</a:t>
            </a:r>
            <a:r>
              <a:rPr lang="zh-CN" altLang="en-US" dirty="0"/>
              <a:t>文件中，并且，在接下来的</a:t>
            </a:r>
            <a:r>
              <a:rPr lang="en-US" altLang="zh-CN" dirty="0"/>
              <a:t>n</a:t>
            </a:r>
            <a:r>
              <a:rPr lang="zh-CN" altLang="en-US" dirty="0"/>
              <a:t>行中，输出这个矩阵的转置。</a:t>
            </a:r>
            <a:endParaRPr lang="en-US" altLang="zh-CN" dirty="0"/>
          </a:p>
          <a:p>
            <a:r>
              <a:rPr lang="en-US" altLang="zh-CN" dirty="0"/>
              <a:t>matrix.txt</a:t>
            </a:r>
            <a:r>
              <a:rPr lang="zh-CN" altLang="en-US" dirty="0"/>
              <a:t>示例：</a:t>
            </a:r>
            <a:endParaRPr lang="en-US" altLang="zh-CN" dirty="0"/>
          </a:p>
          <a:p>
            <a:r>
              <a:rPr lang="en-US" altLang="zh-CN" dirty="0"/>
              <a:t>3 3</a:t>
            </a:r>
          </a:p>
          <a:p>
            <a:r>
              <a:rPr lang="en-US" altLang="zh-CN" dirty="0"/>
              <a:t>1 2 3</a:t>
            </a:r>
          </a:p>
          <a:p>
            <a:r>
              <a:rPr lang="en-US" altLang="zh-CN" dirty="0"/>
              <a:t>4 5 6</a:t>
            </a:r>
          </a:p>
          <a:p>
            <a:r>
              <a:rPr lang="en-US" altLang="zh-CN" dirty="0"/>
              <a:t>7 8 9</a:t>
            </a:r>
          </a:p>
          <a:p>
            <a:r>
              <a:rPr lang="en-US" altLang="zh-CN" dirty="0"/>
              <a:t>9</a:t>
            </a:r>
          </a:p>
          <a:p>
            <a:r>
              <a:rPr lang="en-US" altLang="zh-CN" dirty="0"/>
              <a:t>1 4 7</a:t>
            </a:r>
          </a:p>
          <a:p>
            <a:r>
              <a:rPr lang="en-US" altLang="zh-CN" dirty="0"/>
              <a:t>2 5 8</a:t>
            </a:r>
          </a:p>
          <a:p>
            <a:r>
              <a:rPr lang="en-US" altLang="zh-CN" dirty="0"/>
              <a:t>3 6 9</a:t>
            </a:r>
          </a:p>
          <a:p>
            <a:r>
              <a:rPr lang="zh-CN" altLang="en-US" dirty="0"/>
              <a:t>提示：矩阵的转置即把矩阵的行列互换。</a:t>
            </a:r>
            <a:endParaRPr lang="en-US" altLang="zh-CN" dirty="0"/>
          </a:p>
        </p:txBody>
      </p:sp>
    </p:spTree>
    <p:extLst>
      <p:ext uri="{BB962C8B-B14F-4D97-AF65-F5344CB8AC3E}">
        <p14:creationId xmlns:p14="http://schemas.microsoft.com/office/powerpoint/2010/main" val="292045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A733EF-BBAA-29C9-4445-4E2539C8D71E}"/>
              </a:ext>
            </a:extLst>
          </p:cNvPr>
          <p:cNvSpPr txBox="1"/>
          <p:nvPr/>
        </p:nvSpPr>
        <p:spPr>
          <a:xfrm>
            <a:off x="506506" y="1028343"/>
            <a:ext cx="11178988" cy="4801314"/>
          </a:xfrm>
          <a:prstGeom prst="rect">
            <a:avLst/>
          </a:prstGeom>
          <a:noFill/>
        </p:spPr>
        <p:txBody>
          <a:bodyPr wrap="square" rtlCol="0">
            <a:spAutoFit/>
          </a:bodyPr>
          <a:lstStyle/>
          <a:p>
            <a:r>
              <a:rPr lang="en-US" altLang="zh-CN" dirty="0"/>
              <a:t>3. </a:t>
            </a:r>
            <a:r>
              <a:rPr lang="zh-CN" altLang="en-US" dirty="0"/>
              <a:t>之前我们编写了一个程序来找出用户输入的含有特定字符数量最多的字符串，现在，我们把字符串的数量、特定的字符和字符串放到一个文件</a:t>
            </a:r>
            <a:r>
              <a:rPr lang="en-US" altLang="zh-CN" dirty="0"/>
              <a:t>strs.txt</a:t>
            </a:r>
            <a:r>
              <a:rPr lang="zh-CN" altLang="en-US" dirty="0"/>
              <a:t>中，从文件中读入每个字符串。</a:t>
            </a:r>
            <a:endParaRPr lang="en-US" altLang="zh-CN" dirty="0"/>
          </a:p>
          <a:p>
            <a:r>
              <a:rPr lang="zh-CN" altLang="en-US" dirty="0"/>
              <a:t>编写一个函数</a:t>
            </a:r>
            <a:r>
              <a:rPr lang="en-US" altLang="zh-CN" dirty="0" err="1"/>
              <a:t>count_specific_char</a:t>
            </a:r>
            <a:r>
              <a:rPr lang="zh-CN" altLang="en-US" dirty="0"/>
              <a:t>，接受一个字符串、字符串的长度和一个字符作为输入，返回字符串中特定字符的数量。同一个字母的大写和小写都视为同一字符，可以使用</a:t>
            </a:r>
            <a:r>
              <a:rPr lang="en-US" altLang="zh-CN" dirty="0" err="1"/>
              <a:t>ctype.h</a:t>
            </a:r>
            <a:r>
              <a:rPr lang="zh-CN" altLang="en-US" dirty="0"/>
              <a:t>库中的</a:t>
            </a:r>
            <a:r>
              <a:rPr lang="en-US" altLang="zh-CN" dirty="0" err="1"/>
              <a:t>tolower</a:t>
            </a:r>
            <a:r>
              <a:rPr lang="zh-CN" altLang="en-US" dirty="0"/>
              <a:t>函数将每个大写字母转化为小写字母。</a:t>
            </a:r>
            <a:endParaRPr lang="en-US" altLang="zh-CN" dirty="0"/>
          </a:p>
          <a:p>
            <a:r>
              <a:rPr lang="zh-CN" altLang="en-US" dirty="0"/>
              <a:t>调用函数，最后将特定字符最多的字符串和特定字符在这个字符串中出现的次数写入到另一个文件</a:t>
            </a:r>
            <a:r>
              <a:rPr lang="en-US" altLang="zh-CN" dirty="0"/>
              <a:t>spec.txt</a:t>
            </a:r>
            <a:r>
              <a:rPr lang="zh-CN" altLang="en-US" dirty="0"/>
              <a:t>中。</a:t>
            </a:r>
            <a:endParaRPr lang="en-US" altLang="zh-CN" dirty="0"/>
          </a:p>
          <a:p>
            <a:endParaRPr lang="en-US" altLang="zh-CN" dirty="0"/>
          </a:p>
          <a:p>
            <a:r>
              <a:rPr lang="en-US" altLang="zh-CN" dirty="0"/>
              <a:t>strs.txt</a:t>
            </a:r>
            <a:r>
              <a:rPr lang="zh-CN" altLang="en-US" dirty="0"/>
              <a:t>示例：</a:t>
            </a:r>
            <a:endParaRPr lang="en-US" altLang="zh-CN" dirty="0"/>
          </a:p>
          <a:p>
            <a:r>
              <a:rPr lang="en-US" altLang="zh-CN" dirty="0"/>
              <a:t>3</a:t>
            </a:r>
          </a:p>
          <a:p>
            <a:r>
              <a:rPr lang="en-US" altLang="zh-CN" dirty="0"/>
              <a:t>a</a:t>
            </a:r>
          </a:p>
          <a:p>
            <a:r>
              <a:rPr lang="en-US" altLang="zh-CN" dirty="0"/>
              <a:t>I have a pen</a:t>
            </a:r>
          </a:p>
          <a:p>
            <a:r>
              <a:rPr lang="en-US" altLang="zh-CN" dirty="0"/>
              <a:t>I have an apple</a:t>
            </a:r>
          </a:p>
          <a:p>
            <a:r>
              <a:rPr lang="en-US" altLang="zh-CN" dirty="0"/>
              <a:t>Pen-Pineapple-Apple-pen</a:t>
            </a:r>
          </a:p>
          <a:p>
            <a:endParaRPr lang="en-US" altLang="zh-CN" dirty="0"/>
          </a:p>
          <a:p>
            <a:r>
              <a:rPr lang="en-US" altLang="zh-CN" dirty="0"/>
              <a:t>spec.txt</a:t>
            </a:r>
            <a:r>
              <a:rPr lang="zh-CN" altLang="en-US" dirty="0"/>
              <a:t>示例：</a:t>
            </a:r>
            <a:endParaRPr lang="en-US" altLang="zh-CN" dirty="0"/>
          </a:p>
          <a:p>
            <a:r>
              <a:rPr lang="en-US" altLang="zh-CN" dirty="0"/>
              <a:t>I have an apple</a:t>
            </a:r>
          </a:p>
          <a:p>
            <a:r>
              <a:rPr lang="en-US" altLang="zh-CN" dirty="0"/>
              <a:t>3</a:t>
            </a:r>
          </a:p>
        </p:txBody>
      </p:sp>
    </p:spTree>
    <p:extLst>
      <p:ext uri="{BB962C8B-B14F-4D97-AF65-F5344CB8AC3E}">
        <p14:creationId xmlns:p14="http://schemas.microsoft.com/office/powerpoint/2010/main" val="7252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882AA9-A9B1-F5A8-1989-99F821C0674A}"/>
              </a:ext>
            </a:extLst>
          </p:cNvPr>
          <p:cNvSpPr txBox="1"/>
          <p:nvPr/>
        </p:nvSpPr>
        <p:spPr>
          <a:xfrm>
            <a:off x="672353" y="430306"/>
            <a:ext cx="10659035" cy="3693319"/>
          </a:xfrm>
          <a:prstGeom prst="rect">
            <a:avLst/>
          </a:prstGeom>
          <a:noFill/>
        </p:spPr>
        <p:txBody>
          <a:bodyPr wrap="square" rtlCol="0">
            <a:spAutoFit/>
          </a:bodyPr>
          <a:lstStyle/>
          <a:p>
            <a:r>
              <a:rPr lang="en-US" altLang="zh-CN" dirty="0"/>
              <a:t>4. </a:t>
            </a:r>
            <a:r>
              <a:rPr lang="zh-CN" altLang="en-US" dirty="0"/>
              <a:t>创建一个文件</a:t>
            </a:r>
            <a:r>
              <a:rPr lang="en-US" altLang="zh-CN" dirty="0"/>
              <a:t>input.txt</a:t>
            </a:r>
            <a:r>
              <a:rPr lang="zh-CN" altLang="en-US" dirty="0"/>
              <a:t>，编写程序，将</a:t>
            </a:r>
            <a:r>
              <a:rPr lang="en-US" altLang="zh-CN" dirty="0"/>
              <a:t>input.txt</a:t>
            </a:r>
            <a:r>
              <a:rPr lang="zh-CN" altLang="en-US" dirty="0"/>
              <a:t>中的内容全部复制到另一个文件</a:t>
            </a:r>
            <a:r>
              <a:rPr lang="en-US" altLang="zh-CN" dirty="0"/>
              <a:t>output.txt</a:t>
            </a:r>
            <a:r>
              <a:rPr lang="zh-CN" altLang="en-US" dirty="0"/>
              <a:t>中。</a:t>
            </a:r>
            <a:endParaRPr lang="en-US" altLang="zh-CN" dirty="0"/>
          </a:p>
          <a:p>
            <a:r>
              <a:rPr lang="zh-CN" altLang="en-US" dirty="0"/>
              <a:t>提示：</a:t>
            </a:r>
            <a:endParaRPr lang="en-US" altLang="zh-CN" dirty="0"/>
          </a:p>
          <a:p>
            <a:pPr marL="285750" indent="-285750">
              <a:buFont typeface="Arial" panose="020B0604020202020204" pitchFamily="34" charset="0"/>
              <a:buChar char="•"/>
            </a:pPr>
            <a:r>
              <a:rPr lang="en-US" altLang="zh-CN" dirty="0" err="1"/>
              <a:t>fgetc</a:t>
            </a:r>
            <a:r>
              <a:rPr lang="zh-CN" altLang="en-US" dirty="0"/>
              <a:t>可以一个的读取文件中的字符</a:t>
            </a:r>
            <a:endParaRPr lang="en-US" altLang="zh-CN" dirty="0"/>
          </a:p>
          <a:p>
            <a:pPr marL="285750" indent="-285750">
              <a:buFont typeface="Arial" panose="020B0604020202020204" pitchFamily="34" charset="0"/>
              <a:buChar char="•"/>
            </a:pPr>
            <a:r>
              <a:rPr lang="en-US" altLang="zh-CN" dirty="0"/>
              <a:t>EOF(</a:t>
            </a:r>
            <a:r>
              <a:rPr lang="zh-CN" altLang="en-US" dirty="0"/>
              <a:t>一个宏定义，被定义为</a:t>
            </a:r>
            <a:r>
              <a:rPr lang="en-US" altLang="zh-CN" dirty="0"/>
              <a:t>int</a:t>
            </a:r>
            <a:r>
              <a:rPr lang="zh-CN" altLang="en-US" dirty="0"/>
              <a:t>类型的一个负数</a:t>
            </a:r>
            <a:r>
              <a:rPr lang="en-US" altLang="zh-CN" dirty="0"/>
              <a:t>)</a:t>
            </a:r>
            <a:r>
              <a:rPr lang="zh-CN" altLang="en-US" dirty="0"/>
              <a:t>可以用来判断文件是否结束。</a:t>
            </a:r>
            <a:endParaRPr lang="en-US" altLang="zh-CN" dirty="0"/>
          </a:p>
          <a:p>
            <a:pPr marL="285750" indent="-285750">
              <a:buFont typeface="Arial" panose="020B0604020202020204" pitchFamily="34" charset="0"/>
              <a:buChar char="•"/>
            </a:pPr>
            <a:endParaRPr lang="en-US" altLang="zh-CN" dirty="0"/>
          </a:p>
          <a:p>
            <a:r>
              <a:rPr lang="en-US" altLang="zh-CN" dirty="0"/>
              <a:t>5. </a:t>
            </a:r>
            <a:r>
              <a:rPr lang="en-US" altLang="zh-CN" dirty="0" err="1"/>
              <a:t>sprintf</a:t>
            </a:r>
            <a:r>
              <a:rPr lang="zh-CN" altLang="en-US" dirty="0"/>
              <a:t>函数可以用来格式化打印字符串，即可以理解为，它可以将字符串和数字等任意类型的数据“组合”成一个新的字符串，现在来重写实践课的第</a:t>
            </a:r>
            <a:r>
              <a:rPr lang="en-US" altLang="zh-CN" dirty="0"/>
              <a:t>4</a:t>
            </a:r>
            <a:r>
              <a:rPr lang="zh-CN" altLang="en-US" dirty="0"/>
              <a:t>题，其他内容不变，使用</a:t>
            </a:r>
            <a:r>
              <a:rPr lang="en-US" altLang="zh-CN" dirty="0" err="1"/>
              <a:t>sprintf</a:t>
            </a:r>
            <a:r>
              <a:rPr lang="zh-CN" altLang="en-US" dirty="0"/>
              <a:t>来将要输出的字符串组合在一起成为一个新的字符串后，输出到文件</a:t>
            </a:r>
            <a:r>
              <a:rPr lang="en-US" altLang="zh-CN" dirty="0"/>
              <a:t>is_palindrome.txt</a:t>
            </a:r>
            <a:r>
              <a:rPr lang="zh-CN" altLang="en-US" dirty="0"/>
              <a:t>中。</a:t>
            </a:r>
            <a:endParaRPr lang="en-US" altLang="zh-CN" dirty="0"/>
          </a:p>
          <a:p>
            <a:endParaRPr lang="en-US" altLang="zh-CN" dirty="0"/>
          </a:p>
          <a:p>
            <a:r>
              <a:rPr lang="en-US" altLang="zh-CN" dirty="0"/>
              <a:t>is_palindrome.txt</a:t>
            </a:r>
            <a:r>
              <a:rPr lang="zh-CN" altLang="en-US" dirty="0"/>
              <a:t>文件示例：</a:t>
            </a:r>
            <a:endParaRPr lang="en-US" altLang="zh-CN" dirty="0"/>
          </a:p>
          <a:p>
            <a:r>
              <a:rPr lang="en-US" altLang="zh-CN" dirty="0" err="1"/>
              <a:t>abcde</a:t>
            </a:r>
            <a:r>
              <a:rPr lang="en-US" altLang="zh-CN" dirty="0"/>
              <a:t> no</a:t>
            </a:r>
          </a:p>
          <a:p>
            <a:r>
              <a:rPr lang="en-US" altLang="zh-CN" dirty="0" err="1"/>
              <a:t>abcba</a:t>
            </a:r>
            <a:r>
              <a:rPr lang="zh-CN" altLang="en-US" dirty="0"/>
              <a:t> </a:t>
            </a:r>
            <a:r>
              <a:rPr lang="en-US" altLang="zh-CN" dirty="0"/>
              <a:t>yes</a:t>
            </a:r>
          </a:p>
          <a:p>
            <a:r>
              <a:rPr lang="en-US" altLang="zh-CN" dirty="0" err="1"/>
              <a:t>abcdefg</a:t>
            </a:r>
            <a:r>
              <a:rPr lang="en-US" altLang="zh-CN" dirty="0"/>
              <a:t> no</a:t>
            </a:r>
          </a:p>
        </p:txBody>
      </p:sp>
    </p:spTree>
    <p:extLst>
      <p:ext uri="{BB962C8B-B14F-4D97-AF65-F5344CB8AC3E}">
        <p14:creationId xmlns:p14="http://schemas.microsoft.com/office/powerpoint/2010/main" val="32891171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583</Words>
  <Application>Microsoft Office PowerPoint</Application>
  <PresentationFormat>宽屏</PresentationFormat>
  <Paragraphs>44</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White Cyril</dc:creator>
  <cp:lastModifiedBy>White Cyril</cp:lastModifiedBy>
  <cp:revision>1</cp:revision>
  <dcterms:created xsi:type="dcterms:W3CDTF">2023-05-09T03:28:42Z</dcterms:created>
  <dcterms:modified xsi:type="dcterms:W3CDTF">2023-05-09T07:21:26Z</dcterms:modified>
</cp:coreProperties>
</file>