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 Cyril" userId="21726d714b1d0e7e" providerId="LiveId" clId="{55007B5D-0E3B-4D39-BEAE-298C94DF1C16}"/>
    <pc:docChg chg="undo custSel addSld modSld sldOrd">
      <pc:chgData name="White Cyril" userId="21726d714b1d0e7e" providerId="LiveId" clId="{55007B5D-0E3B-4D39-BEAE-298C94DF1C16}" dt="2023-05-16T06:49:34.623" v="1308" actId="1076"/>
      <pc:docMkLst>
        <pc:docMk/>
      </pc:docMkLst>
      <pc:sldChg chg="addSp delSp modSp new mod ord">
        <pc:chgData name="White Cyril" userId="21726d714b1d0e7e" providerId="LiveId" clId="{55007B5D-0E3B-4D39-BEAE-298C94DF1C16}" dt="2023-05-16T03:06:01.141" v="18"/>
        <pc:sldMkLst>
          <pc:docMk/>
          <pc:sldMk cId="1745775407" sldId="256"/>
        </pc:sldMkLst>
        <pc:spChg chg="del">
          <ac:chgData name="White Cyril" userId="21726d714b1d0e7e" providerId="LiveId" clId="{55007B5D-0E3B-4D39-BEAE-298C94DF1C16}" dt="2023-05-16T02:42:46.547" v="1" actId="478"/>
          <ac:spMkLst>
            <pc:docMk/>
            <pc:sldMk cId="1745775407" sldId="256"/>
            <ac:spMk id="2" creationId="{F9FE70AC-B2A6-6BCC-0736-550D99669022}"/>
          </ac:spMkLst>
        </pc:spChg>
        <pc:spChg chg="del">
          <ac:chgData name="White Cyril" userId="21726d714b1d0e7e" providerId="LiveId" clId="{55007B5D-0E3B-4D39-BEAE-298C94DF1C16}" dt="2023-05-16T02:42:46.547" v="1" actId="478"/>
          <ac:spMkLst>
            <pc:docMk/>
            <pc:sldMk cId="1745775407" sldId="256"/>
            <ac:spMk id="3" creationId="{D03608BA-4F79-4409-8169-76F4D4B4D855}"/>
          </ac:spMkLst>
        </pc:spChg>
        <pc:spChg chg="add mod">
          <ac:chgData name="White Cyril" userId="21726d714b1d0e7e" providerId="LiveId" clId="{55007B5D-0E3B-4D39-BEAE-298C94DF1C16}" dt="2023-05-16T03:05:59.236" v="16" actId="20577"/>
          <ac:spMkLst>
            <pc:docMk/>
            <pc:sldMk cId="1745775407" sldId="256"/>
            <ac:spMk id="6" creationId="{7A696C87-55C1-8E45-B4F5-6FA5B23FA0B3}"/>
          </ac:spMkLst>
        </pc:spChg>
        <pc:picChg chg="add">
          <ac:chgData name="White Cyril" userId="21726d714b1d0e7e" providerId="LiveId" clId="{55007B5D-0E3B-4D39-BEAE-298C94DF1C16}" dt="2023-05-16T03:03:37.490" v="2" actId="22"/>
          <ac:picMkLst>
            <pc:docMk/>
            <pc:sldMk cId="1745775407" sldId="256"/>
            <ac:picMk id="5" creationId="{B57AE017-B477-6D54-25A2-789089211A57}"/>
          </ac:picMkLst>
        </pc:picChg>
      </pc:sldChg>
      <pc:sldChg chg="addSp delSp modSp new mod ord">
        <pc:chgData name="White Cyril" userId="21726d714b1d0e7e" providerId="LiveId" clId="{55007B5D-0E3B-4D39-BEAE-298C94DF1C16}" dt="2023-05-16T06:39:13.803" v="91" actId="20577"/>
        <pc:sldMkLst>
          <pc:docMk/>
          <pc:sldMk cId="2993386933" sldId="257"/>
        </pc:sldMkLst>
        <pc:spChg chg="del">
          <ac:chgData name="White Cyril" userId="21726d714b1d0e7e" providerId="LiveId" clId="{55007B5D-0E3B-4D39-BEAE-298C94DF1C16}" dt="2023-05-16T03:03:55.735" v="10" actId="478"/>
          <ac:spMkLst>
            <pc:docMk/>
            <pc:sldMk cId="2993386933" sldId="257"/>
            <ac:spMk id="2" creationId="{C9B94E37-2D7F-0381-2847-2D175D61EE19}"/>
          </ac:spMkLst>
        </pc:spChg>
        <pc:spChg chg="del">
          <ac:chgData name="White Cyril" userId="21726d714b1d0e7e" providerId="LiveId" clId="{55007B5D-0E3B-4D39-BEAE-298C94DF1C16}" dt="2023-05-16T03:03:55.735" v="10" actId="478"/>
          <ac:spMkLst>
            <pc:docMk/>
            <pc:sldMk cId="2993386933" sldId="257"/>
            <ac:spMk id="3" creationId="{47FAB6D2-675F-EF66-AC7A-40E7FAFF8BCF}"/>
          </ac:spMkLst>
        </pc:spChg>
        <pc:spChg chg="add mod">
          <ac:chgData name="White Cyril" userId="21726d714b1d0e7e" providerId="LiveId" clId="{55007B5D-0E3B-4D39-BEAE-298C94DF1C16}" dt="2023-05-16T06:39:13.803" v="91" actId="20577"/>
          <ac:spMkLst>
            <pc:docMk/>
            <pc:sldMk cId="2993386933" sldId="257"/>
            <ac:spMk id="4" creationId="{43C43000-26D1-6391-A0EF-BE1AB63026B7}"/>
          </ac:spMkLst>
        </pc:spChg>
        <pc:spChg chg="add del">
          <ac:chgData name="White Cyril" userId="21726d714b1d0e7e" providerId="LiveId" clId="{55007B5D-0E3B-4D39-BEAE-298C94DF1C16}" dt="2023-05-16T06:38:26.700" v="80" actId="22"/>
          <ac:spMkLst>
            <pc:docMk/>
            <pc:sldMk cId="2993386933" sldId="257"/>
            <ac:spMk id="8" creationId="{724FC42E-EB81-0108-9E99-D283B96FBC93}"/>
          </ac:spMkLst>
        </pc:spChg>
        <pc:picChg chg="add del mod">
          <ac:chgData name="White Cyril" userId="21726d714b1d0e7e" providerId="LiveId" clId="{55007B5D-0E3B-4D39-BEAE-298C94DF1C16}" dt="2023-05-16T03:07:27.454" v="76" actId="478"/>
          <ac:picMkLst>
            <pc:docMk/>
            <pc:sldMk cId="2993386933" sldId="257"/>
            <ac:picMk id="6" creationId="{A482FB70-6CF5-D622-1A47-AC7905BCE571}"/>
          </ac:picMkLst>
        </pc:picChg>
      </pc:sldChg>
      <pc:sldChg chg="addSp delSp modSp new mod">
        <pc:chgData name="White Cyril" userId="21726d714b1d0e7e" providerId="LiveId" clId="{55007B5D-0E3B-4D39-BEAE-298C94DF1C16}" dt="2023-05-16T06:40:45.880" v="102" actId="1076"/>
        <pc:sldMkLst>
          <pc:docMk/>
          <pc:sldMk cId="628109435" sldId="258"/>
        </pc:sldMkLst>
        <pc:spChg chg="del">
          <ac:chgData name="White Cyril" userId="21726d714b1d0e7e" providerId="LiveId" clId="{55007B5D-0E3B-4D39-BEAE-298C94DF1C16}" dt="2023-05-16T06:38:30.227" v="82" actId="478"/>
          <ac:spMkLst>
            <pc:docMk/>
            <pc:sldMk cId="628109435" sldId="258"/>
            <ac:spMk id="2" creationId="{ED445CE5-0123-A3BB-C759-1D5B5A6419A8}"/>
          </ac:spMkLst>
        </pc:spChg>
        <pc:spChg chg="del">
          <ac:chgData name="White Cyril" userId="21726d714b1d0e7e" providerId="LiveId" clId="{55007B5D-0E3B-4D39-BEAE-298C94DF1C16}" dt="2023-05-16T06:38:30.227" v="82" actId="478"/>
          <ac:spMkLst>
            <pc:docMk/>
            <pc:sldMk cId="628109435" sldId="258"/>
            <ac:spMk id="3" creationId="{1EF644C8-585A-50DB-8CCB-04635A2DB2A6}"/>
          </ac:spMkLst>
        </pc:spChg>
        <pc:spChg chg="add mod">
          <ac:chgData name="White Cyril" userId="21726d714b1d0e7e" providerId="LiveId" clId="{55007B5D-0E3B-4D39-BEAE-298C94DF1C16}" dt="2023-05-16T06:40:45.880" v="102" actId="1076"/>
          <ac:spMkLst>
            <pc:docMk/>
            <pc:sldMk cId="628109435" sldId="258"/>
            <ac:spMk id="7" creationId="{60326DC9-B7B6-84B8-9865-E5D5D7C5DB20}"/>
          </ac:spMkLst>
        </pc:spChg>
        <pc:spChg chg="add mod">
          <ac:chgData name="White Cyril" userId="21726d714b1d0e7e" providerId="LiveId" clId="{55007B5D-0E3B-4D39-BEAE-298C94DF1C16}" dt="2023-05-16T06:40:40.398" v="101" actId="2085"/>
          <ac:spMkLst>
            <pc:docMk/>
            <pc:sldMk cId="628109435" sldId="258"/>
            <ac:spMk id="8" creationId="{757E3631-EC1C-1AA5-9C3A-AC70552632EF}"/>
          </ac:spMkLst>
        </pc:spChg>
        <pc:picChg chg="add">
          <ac:chgData name="White Cyril" userId="21726d714b1d0e7e" providerId="LiveId" clId="{55007B5D-0E3B-4D39-BEAE-298C94DF1C16}" dt="2023-05-16T06:40:09.258" v="92" actId="22"/>
          <ac:picMkLst>
            <pc:docMk/>
            <pc:sldMk cId="628109435" sldId="258"/>
            <ac:picMk id="5" creationId="{F62400B2-3778-CCDA-4869-4E32CC8D5725}"/>
          </ac:picMkLst>
        </pc:picChg>
      </pc:sldChg>
      <pc:sldChg chg="addSp delSp modSp new mod">
        <pc:chgData name="White Cyril" userId="21726d714b1d0e7e" providerId="LiveId" clId="{55007B5D-0E3B-4D39-BEAE-298C94DF1C16}" dt="2023-05-16T06:49:34.623" v="1308" actId="1076"/>
        <pc:sldMkLst>
          <pc:docMk/>
          <pc:sldMk cId="2490612006" sldId="259"/>
        </pc:sldMkLst>
        <pc:spChg chg="del">
          <ac:chgData name="White Cyril" userId="21726d714b1d0e7e" providerId="LiveId" clId="{55007B5D-0E3B-4D39-BEAE-298C94DF1C16}" dt="2023-05-16T06:40:54.459" v="104" actId="478"/>
          <ac:spMkLst>
            <pc:docMk/>
            <pc:sldMk cId="2490612006" sldId="259"/>
            <ac:spMk id="2" creationId="{2DB0E1DB-7F8F-3F99-8A58-CC5C15340A9E}"/>
          </ac:spMkLst>
        </pc:spChg>
        <pc:spChg chg="del">
          <ac:chgData name="White Cyril" userId="21726d714b1d0e7e" providerId="LiveId" clId="{55007B5D-0E3B-4D39-BEAE-298C94DF1C16}" dt="2023-05-16T06:40:54.459" v="104" actId="478"/>
          <ac:spMkLst>
            <pc:docMk/>
            <pc:sldMk cId="2490612006" sldId="259"/>
            <ac:spMk id="3" creationId="{49239657-1BEA-CF35-BC04-0AC55C59B7CF}"/>
          </ac:spMkLst>
        </pc:spChg>
        <pc:spChg chg="add mod">
          <ac:chgData name="White Cyril" userId="21726d714b1d0e7e" providerId="LiveId" clId="{55007B5D-0E3B-4D39-BEAE-298C94DF1C16}" dt="2023-05-16T06:49:34.623" v="1308" actId="1076"/>
          <ac:spMkLst>
            <pc:docMk/>
            <pc:sldMk cId="2490612006" sldId="259"/>
            <ac:spMk id="4" creationId="{4D216E9E-FF27-02F5-D603-64B9DF1E5600}"/>
          </ac:spMkLst>
        </pc:spChg>
      </pc:sldChg>
      <pc:sldMasterChg chg="addSldLayout">
        <pc:chgData name="White Cyril" userId="21726d714b1d0e7e" providerId="LiveId" clId="{55007B5D-0E3B-4D39-BEAE-298C94DF1C16}" dt="2023-05-16T02:42:44.965" v="0" actId="680"/>
        <pc:sldMasterMkLst>
          <pc:docMk/>
          <pc:sldMasterMk cId="611054978" sldId="2147483648"/>
        </pc:sldMasterMkLst>
        <pc:sldLayoutChg chg="add">
          <pc:chgData name="White Cyril" userId="21726d714b1d0e7e" providerId="LiveId" clId="{55007B5D-0E3B-4D39-BEAE-298C94DF1C16}" dt="2023-05-16T02:42:44.965" v="0" actId="680"/>
          <pc:sldLayoutMkLst>
            <pc:docMk/>
            <pc:sldMasterMk cId="611054978" sldId="2147483648"/>
            <pc:sldLayoutMk cId="1266836019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65292-4984-0675-0919-72A51CA7F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A68E15-CA58-1C35-55A5-711B5E6AB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6683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05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7AE017-B477-6D54-25A2-789089211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656838"/>
            <a:ext cx="11212490" cy="55443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696C87-55C1-8E45-B4F5-6FA5B23FA0B3}"/>
              </a:ext>
            </a:extLst>
          </p:cNvPr>
          <p:cNvSpPr txBox="1"/>
          <p:nvPr/>
        </p:nvSpPr>
        <p:spPr>
          <a:xfrm>
            <a:off x="421341" y="188259"/>
            <a:ext cx="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77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C43000-26D1-6391-A0EF-BE1AB63026B7}"/>
              </a:ext>
            </a:extLst>
          </p:cNvPr>
          <p:cNvSpPr txBox="1"/>
          <p:nvPr/>
        </p:nvSpPr>
        <p:spPr>
          <a:xfrm>
            <a:off x="779929" y="403412"/>
            <a:ext cx="10434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Suppose the resolution of the picture is 300 x 300, that is, you need to create a two-dimensional array of 300 x 300 pixels, each of which stores information in three channels: red, green, and blue. The color value is a random integer.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82FB70-6CF5-D622-1A47-AC7905BCE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29" y="772744"/>
            <a:ext cx="4753638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8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62400B2-3778-CCDA-4869-4E32CC8D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47" y="0"/>
            <a:ext cx="9851505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326DC9-B7B6-84B8-9865-E5D5D7C5DB20}"/>
              </a:ext>
            </a:extLst>
          </p:cNvPr>
          <p:cNvSpPr txBox="1"/>
          <p:nvPr/>
        </p:nvSpPr>
        <p:spPr>
          <a:xfrm>
            <a:off x="824754" y="67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7E3631-EC1C-1AA5-9C3A-AC70552632EF}"/>
              </a:ext>
            </a:extLst>
          </p:cNvPr>
          <p:cNvSpPr/>
          <p:nvPr/>
        </p:nvSpPr>
        <p:spPr>
          <a:xfrm>
            <a:off x="4365812" y="0"/>
            <a:ext cx="49216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0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216E9E-FF27-02F5-D603-64B9DF1E5600}"/>
              </a:ext>
            </a:extLst>
          </p:cNvPr>
          <p:cNvSpPr txBox="1"/>
          <p:nvPr/>
        </p:nvSpPr>
        <p:spPr>
          <a:xfrm>
            <a:off x="833718" y="589446"/>
            <a:ext cx="105245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把实践课的</a:t>
            </a:r>
            <a:r>
              <a:rPr lang="en-US" altLang="zh-CN" dirty="0"/>
              <a:t>4-7</a:t>
            </a:r>
            <a:r>
              <a:rPr lang="zh-CN" altLang="en-US" dirty="0"/>
              <a:t>题的每一个部分都改为用函数来完成，即动态地创建了数组</a:t>
            </a:r>
            <a:r>
              <a:rPr lang="en-US" altLang="zh-CN" dirty="0" err="1"/>
              <a:t>stu</a:t>
            </a:r>
            <a:r>
              <a:rPr lang="zh-CN" altLang="en-US" dirty="0"/>
              <a:t>后，共需要实现如下函数：</a:t>
            </a:r>
            <a:endParaRPr lang="en-US" altLang="zh-CN" dirty="0"/>
          </a:p>
          <a:p>
            <a:r>
              <a:rPr lang="zh-CN" altLang="en-US" dirty="0"/>
              <a:t>初始化函数</a:t>
            </a:r>
            <a:r>
              <a:rPr lang="en-US" altLang="zh-CN" dirty="0"/>
              <a:t>initialize()</a:t>
            </a:r>
            <a:r>
              <a:rPr lang="zh-CN" altLang="en-US" dirty="0"/>
              <a:t>，用于给数组中的每个元素进行赋值</a:t>
            </a:r>
            <a:endParaRPr lang="en-US" altLang="zh-CN" dirty="0"/>
          </a:p>
          <a:p>
            <a:r>
              <a:rPr lang="zh-CN" altLang="en-US" dirty="0"/>
              <a:t>计算总分函数</a:t>
            </a:r>
            <a:r>
              <a:rPr lang="en-US" altLang="zh-CN" dirty="0" err="1"/>
              <a:t>cal_total</a:t>
            </a:r>
            <a:r>
              <a:rPr lang="en-US" altLang="zh-CN" dirty="0"/>
              <a:t>()</a:t>
            </a:r>
            <a:r>
              <a:rPr lang="zh-CN" altLang="en-US" dirty="0"/>
              <a:t>，用于计算每个学生的总分</a:t>
            </a:r>
            <a:endParaRPr lang="en-US" altLang="zh-CN" dirty="0"/>
          </a:p>
          <a:p>
            <a:r>
              <a:rPr lang="zh-CN" altLang="en-US" dirty="0"/>
              <a:t>排名函数</a:t>
            </a:r>
            <a:r>
              <a:rPr lang="en-US" altLang="zh-CN" dirty="0" err="1"/>
              <a:t>total_sort</a:t>
            </a:r>
            <a:r>
              <a:rPr lang="en-US" altLang="zh-CN" dirty="0"/>
              <a:t>()</a:t>
            </a:r>
            <a:r>
              <a:rPr lang="zh-CN" altLang="en-US" dirty="0"/>
              <a:t>，用于给数组按总分排序，使用插入排序法或选择排序法</a:t>
            </a:r>
            <a:endParaRPr lang="en-US" altLang="zh-CN" dirty="0"/>
          </a:p>
          <a:p>
            <a:r>
              <a:rPr lang="zh-CN" altLang="en-US" dirty="0"/>
              <a:t>输出到文件函数</a:t>
            </a:r>
            <a:r>
              <a:rPr lang="en-US" altLang="zh-CN" dirty="0" err="1"/>
              <a:t>file_print</a:t>
            </a:r>
            <a:r>
              <a:rPr lang="en-US" altLang="zh-CN" dirty="0"/>
              <a:t>()</a:t>
            </a:r>
            <a:r>
              <a:rPr lang="zh-CN" altLang="en-US" dirty="0"/>
              <a:t>，用于将数组输出到文件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提示：动态创建数组后，实际上数据类型为</a:t>
            </a:r>
            <a:r>
              <a:rPr lang="en-US" altLang="zh-CN" dirty="0"/>
              <a:t>struct student *</a:t>
            </a:r>
            <a:r>
              <a:rPr lang="zh-CN" altLang="en-US" dirty="0"/>
              <a:t>类型，因此函数的形参也应该为该类型。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061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181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White Cyril</dc:creator>
  <cp:lastModifiedBy>White Cyril</cp:lastModifiedBy>
  <cp:revision>1</cp:revision>
  <dcterms:created xsi:type="dcterms:W3CDTF">2023-05-16T02:42:43Z</dcterms:created>
  <dcterms:modified xsi:type="dcterms:W3CDTF">2023-05-16T06:49:36Z</dcterms:modified>
</cp:coreProperties>
</file>