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2C35FA73-9887-4556-A360-B0EF22540E03}"/>
    <pc:docChg chg="custSel addSld modSld">
      <pc:chgData name="White Cyril" userId="21726d714b1d0e7e" providerId="LiveId" clId="{2C35FA73-9887-4556-A360-B0EF22540E03}" dt="2023-05-23T08:50:30.550" v="1383" actId="1076"/>
      <pc:docMkLst>
        <pc:docMk/>
      </pc:docMkLst>
      <pc:sldChg chg="addSp delSp modSp new mod">
        <pc:chgData name="White Cyril" userId="21726d714b1d0e7e" providerId="LiveId" clId="{2C35FA73-9887-4556-A360-B0EF22540E03}" dt="2023-05-23T08:50:30.550" v="1383" actId="1076"/>
        <pc:sldMkLst>
          <pc:docMk/>
          <pc:sldMk cId="3330992070" sldId="256"/>
        </pc:sldMkLst>
        <pc:spChg chg="del">
          <ac:chgData name="White Cyril" userId="21726d714b1d0e7e" providerId="LiveId" clId="{2C35FA73-9887-4556-A360-B0EF22540E03}" dt="2023-05-23T08:35:38.894" v="1" actId="478"/>
          <ac:spMkLst>
            <pc:docMk/>
            <pc:sldMk cId="3330992070" sldId="256"/>
            <ac:spMk id="2" creationId="{00015440-01EF-CE9F-288B-DC9EE1416606}"/>
          </ac:spMkLst>
        </pc:spChg>
        <pc:spChg chg="del">
          <ac:chgData name="White Cyril" userId="21726d714b1d0e7e" providerId="LiveId" clId="{2C35FA73-9887-4556-A360-B0EF22540E03}" dt="2023-05-23T08:35:38.894" v="1" actId="478"/>
          <ac:spMkLst>
            <pc:docMk/>
            <pc:sldMk cId="3330992070" sldId="256"/>
            <ac:spMk id="3" creationId="{6860EC2B-E3D1-8A2B-8417-6944362DC23A}"/>
          </ac:spMkLst>
        </pc:spChg>
        <pc:spChg chg="add mod">
          <ac:chgData name="White Cyril" userId="21726d714b1d0e7e" providerId="LiveId" clId="{2C35FA73-9887-4556-A360-B0EF22540E03}" dt="2023-05-23T08:50:18.272" v="1382" actId="20577"/>
          <ac:spMkLst>
            <pc:docMk/>
            <pc:sldMk cId="3330992070" sldId="256"/>
            <ac:spMk id="4" creationId="{762EC9CD-B91B-9EE2-4474-ACD355E5D780}"/>
          </ac:spMkLst>
        </pc:spChg>
        <pc:picChg chg="add mod">
          <ac:chgData name="White Cyril" userId="21726d714b1d0e7e" providerId="LiveId" clId="{2C35FA73-9887-4556-A360-B0EF22540E03}" dt="2023-05-23T08:50:30.550" v="1383" actId="1076"/>
          <ac:picMkLst>
            <pc:docMk/>
            <pc:sldMk cId="3330992070" sldId="256"/>
            <ac:picMk id="6" creationId="{E603505A-081F-A40F-431E-336895B860B2}"/>
          </ac:picMkLst>
        </pc:picChg>
      </pc:sldChg>
      <pc:sldMasterChg chg="addSldLayout">
        <pc:chgData name="White Cyril" userId="21726d714b1d0e7e" providerId="LiveId" clId="{2C35FA73-9887-4556-A360-B0EF22540E03}" dt="2023-05-23T08:35:37.155" v="0" actId="680"/>
        <pc:sldMasterMkLst>
          <pc:docMk/>
          <pc:sldMasterMk cId="4023630682" sldId="2147483648"/>
        </pc:sldMasterMkLst>
        <pc:sldLayoutChg chg="add">
          <pc:chgData name="White Cyril" userId="21726d714b1d0e7e" providerId="LiveId" clId="{2C35FA73-9887-4556-A360-B0EF22540E03}" dt="2023-05-23T08:35:37.155" v="0" actId="680"/>
          <pc:sldLayoutMkLst>
            <pc:docMk/>
            <pc:sldMasterMk cId="4023630682" sldId="2147483648"/>
            <pc:sldLayoutMk cId="193196017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2ACA-8F27-1357-0C6B-43D92ED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D4E54-1863-FABD-4B21-EFF2B95BE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19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3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2EC9CD-B91B-9EE2-4474-ACD355E5D780}"/>
              </a:ext>
            </a:extLst>
          </p:cNvPr>
          <p:cNvSpPr txBox="1"/>
          <p:nvPr/>
        </p:nvSpPr>
        <p:spPr>
          <a:xfrm>
            <a:off x="806824" y="618565"/>
            <a:ext cx="10712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作为总复习的作业题，为了包含更多更完整的内容，也为了巩固大家的编程知识，以及动手解决实际问题的能力，使用</a:t>
            </a:r>
            <a:r>
              <a:rPr lang="en-US" altLang="zh-CN" dirty="0"/>
              <a:t>C</a:t>
            </a:r>
            <a:r>
              <a:rPr lang="zh-CN" altLang="en-US" dirty="0"/>
              <a:t>语言来设计一个简单的成绩管理系统。管理系统包含以下功能：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建立一张学生成绩表，每个学生包含 学号、姓名、性别、语文、数学、英语、总分、平均分。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将表中所有信息按总分降序排列。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按学号查找某学生所有成绩。</a:t>
            </a:r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能够实现某学生的成绩插入和删除。</a:t>
            </a:r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实现文件操作，程序退出时将学生成绩保存在</a:t>
            </a:r>
            <a:r>
              <a:rPr lang="en-US" altLang="zh-CN" dirty="0"/>
              <a:t>studen_grad.txt</a:t>
            </a:r>
            <a:r>
              <a:rPr lang="zh-CN" altLang="en-US" dirty="0"/>
              <a:t>文件中；程序开始时，能够从</a:t>
            </a:r>
            <a:r>
              <a:rPr lang="en-US" altLang="zh-CN" dirty="0"/>
              <a:t>student_grad.txt</a:t>
            </a:r>
            <a:r>
              <a:rPr lang="zh-CN" altLang="en-US" dirty="0"/>
              <a:t>文件中加载已有的学生成绩信息。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要求：所有功能均使用独立的函数来实现，使用结构体来存储学生信息，使用</a:t>
            </a:r>
            <a:r>
              <a:rPr lang="en-US" altLang="zh-CN" dirty="0"/>
              <a:t>malloc</a:t>
            </a:r>
            <a:r>
              <a:rPr lang="zh-CN" altLang="en-US" dirty="0"/>
              <a:t>动态创建，假设学生的总数是固定的（即你只需要开辟一次内存，使用一个整数</a:t>
            </a:r>
            <a:r>
              <a:rPr lang="en-US" altLang="zh-CN" dirty="0"/>
              <a:t>n</a:t>
            </a:r>
            <a:r>
              <a:rPr lang="zh-CN" altLang="en-US" dirty="0"/>
              <a:t>来存储学生数量，删除某学生的信息时只需要将后面所有的学生往前挪一位并将</a:t>
            </a:r>
            <a:r>
              <a:rPr lang="en-US" altLang="zh-CN" dirty="0"/>
              <a:t>n-1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03505A-081F-A40F-431E-336895B8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75" y="1881589"/>
            <a:ext cx="421063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9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2023-05-23T08:35:22Z</dcterms:created>
  <dcterms:modified xsi:type="dcterms:W3CDTF">2023-05-23T08:50:30Z</dcterms:modified>
</cp:coreProperties>
</file>