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E02891E5-1E90-4381-BE89-AE104AE2EEE0}"/>
    <pc:docChg chg="undo custSel addSld modSld">
      <pc:chgData name="White Cyril" userId="21726d714b1d0e7e" providerId="LiveId" clId="{E02891E5-1E90-4381-BE89-AE104AE2EEE0}" dt="2023-02-28T08:53:59.541" v="306" actId="1076"/>
      <pc:docMkLst>
        <pc:docMk/>
      </pc:docMkLst>
      <pc:sldChg chg="addSp delSp modSp new mod">
        <pc:chgData name="White Cyril" userId="21726d714b1d0e7e" providerId="LiveId" clId="{E02891E5-1E90-4381-BE89-AE104AE2EEE0}" dt="2023-02-28T08:47:39.237" v="284" actId="167"/>
        <pc:sldMkLst>
          <pc:docMk/>
          <pc:sldMk cId="4276824461" sldId="256"/>
        </pc:sldMkLst>
        <pc:spChg chg="del">
          <ac:chgData name="White Cyril" userId="21726d714b1d0e7e" providerId="LiveId" clId="{E02891E5-1E90-4381-BE89-AE104AE2EEE0}" dt="2023-02-28T08:33:01.942" v="1" actId="478"/>
          <ac:spMkLst>
            <pc:docMk/>
            <pc:sldMk cId="4276824461" sldId="256"/>
            <ac:spMk id="2" creationId="{B28353EE-1CE3-E8CE-51AC-0650333A922B}"/>
          </ac:spMkLst>
        </pc:spChg>
        <pc:spChg chg="del">
          <ac:chgData name="White Cyril" userId="21726d714b1d0e7e" providerId="LiveId" clId="{E02891E5-1E90-4381-BE89-AE104AE2EEE0}" dt="2023-02-28T08:33:01.942" v="1" actId="478"/>
          <ac:spMkLst>
            <pc:docMk/>
            <pc:sldMk cId="4276824461" sldId="256"/>
            <ac:spMk id="3" creationId="{8263BE18-F532-F790-3D09-18567048A72C}"/>
          </ac:spMkLst>
        </pc:spChg>
        <pc:spChg chg="add del mod">
          <ac:chgData name="White Cyril" userId="21726d714b1d0e7e" providerId="LiveId" clId="{E02891E5-1E90-4381-BE89-AE104AE2EEE0}" dt="2023-02-28T08:42:40.105" v="27"/>
          <ac:spMkLst>
            <pc:docMk/>
            <pc:sldMk cId="4276824461" sldId="256"/>
            <ac:spMk id="4" creationId="{F725F4F2-1014-1B37-13F7-E808C8CA28EE}"/>
          </ac:spMkLst>
        </pc:spChg>
        <pc:spChg chg="add mod">
          <ac:chgData name="White Cyril" userId="21726d714b1d0e7e" providerId="LiveId" clId="{E02891E5-1E90-4381-BE89-AE104AE2EEE0}" dt="2023-02-28T08:46:16.505" v="266" actId="207"/>
          <ac:spMkLst>
            <pc:docMk/>
            <pc:sldMk cId="4276824461" sldId="256"/>
            <ac:spMk id="5" creationId="{CF6436FD-79DE-7301-2E97-AC8059861ED3}"/>
          </ac:spMkLst>
        </pc:spChg>
        <pc:picChg chg="add del mod">
          <ac:chgData name="White Cyril" userId="21726d714b1d0e7e" providerId="LiveId" clId="{E02891E5-1E90-4381-BE89-AE104AE2EEE0}" dt="2023-02-28T08:47:13.023" v="273" actId="478"/>
          <ac:picMkLst>
            <pc:docMk/>
            <pc:sldMk cId="4276824461" sldId="256"/>
            <ac:picMk id="7" creationId="{44CAC0E7-CE3B-B326-BECA-92DF5EB64975}"/>
          </ac:picMkLst>
        </pc:picChg>
        <pc:picChg chg="add mod ord modCrop">
          <ac:chgData name="White Cyril" userId="21726d714b1d0e7e" providerId="LiveId" clId="{E02891E5-1E90-4381-BE89-AE104AE2EEE0}" dt="2023-02-28T08:47:39.237" v="284" actId="167"/>
          <ac:picMkLst>
            <pc:docMk/>
            <pc:sldMk cId="4276824461" sldId="256"/>
            <ac:picMk id="9" creationId="{FE3A48D6-324F-07FC-C724-1385B26E8631}"/>
          </ac:picMkLst>
        </pc:picChg>
      </pc:sldChg>
      <pc:sldChg chg="addSp delSp modSp new mod">
        <pc:chgData name="White Cyril" userId="21726d714b1d0e7e" providerId="LiveId" clId="{E02891E5-1E90-4381-BE89-AE104AE2EEE0}" dt="2023-02-28T08:53:59.541" v="306" actId="1076"/>
        <pc:sldMkLst>
          <pc:docMk/>
          <pc:sldMk cId="1293494651" sldId="257"/>
        </pc:sldMkLst>
        <pc:spChg chg="del">
          <ac:chgData name="White Cyril" userId="21726d714b1d0e7e" providerId="LiveId" clId="{E02891E5-1E90-4381-BE89-AE104AE2EEE0}" dt="2023-02-28T08:46:19.291" v="268" actId="478"/>
          <ac:spMkLst>
            <pc:docMk/>
            <pc:sldMk cId="1293494651" sldId="257"/>
            <ac:spMk id="2" creationId="{0B1CAD84-681A-0E5C-D56C-11BCD51A9CB1}"/>
          </ac:spMkLst>
        </pc:spChg>
        <pc:spChg chg="del">
          <ac:chgData name="White Cyril" userId="21726d714b1d0e7e" providerId="LiveId" clId="{E02891E5-1E90-4381-BE89-AE104AE2EEE0}" dt="2023-02-28T08:46:19.291" v="268" actId="478"/>
          <ac:spMkLst>
            <pc:docMk/>
            <pc:sldMk cId="1293494651" sldId="257"/>
            <ac:spMk id="3" creationId="{508B75C8-E990-9BCB-BEF8-F4D2D1A830B9}"/>
          </ac:spMkLst>
        </pc:spChg>
        <pc:spChg chg="add del">
          <ac:chgData name="White Cyril" userId="21726d714b1d0e7e" providerId="LiveId" clId="{E02891E5-1E90-4381-BE89-AE104AE2EEE0}" dt="2023-02-28T08:52:53.255" v="286" actId="22"/>
          <ac:spMkLst>
            <pc:docMk/>
            <pc:sldMk cId="1293494651" sldId="257"/>
            <ac:spMk id="5" creationId="{ECC50200-3C6D-0268-B7A6-45985D99D1BC}"/>
          </ac:spMkLst>
        </pc:spChg>
        <pc:spChg chg="add mod">
          <ac:chgData name="White Cyril" userId="21726d714b1d0e7e" providerId="LiveId" clId="{E02891E5-1E90-4381-BE89-AE104AE2EEE0}" dt="2023-02-28T08:53:59.541" v="306" actId="1076"/>
          <ac:spMkLst>
            <pc:docMk/>
            <pc:sldMk cId="1293494651" sldId="257"/>
            <ac:spMk id="7" creationId="{2D074A27-F96F-AC38-E86C-AA1933324529}"/>
          </ac:spMkLst>
        </pc:spChg>
      </pc:sldChg>
      <pc:sldMasterChg chg="addSldLayout">
        <pc:chgData name="White Cyril" userId="21726d714b1d0e7e" providerId="LiveId" clId="{E02891E5-1E90-4381-BE89-AE104AE2EEE0}" dt="2023-02-28T08:32:59.373" v="0" actId="680"/>
        <pc:sldMasterMkLst>
          <pc:docMk/>
          <pc:sldMasterMk cId="3921740157" sldId="2147483648"/>
        </pc:sldMasterMkLst>
        <pc:sldLayoutChg chg="add">
          <pc:chgData name="White Cyril" userId="21726d714b1d0e7e" providerId="LiveId" clId="{E02891E5-1E90-4381-BE89-AE104AE2EEE0}" dt="2023-02-28T08:32:59.373" v="0" actId="680"/>
          <pc:sldLayoutMkLst>
            <pc:docMk/>
            <pc:sldMasterMk cId="3921740157" sldId="2147483648"/>
            <pc:sldLayoutMk cId="386221027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5A1C-AA44-7195-4E05-492624B53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B095D5-0931-BC16-A457-EEC99952B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2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4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E3A48D6-324F-07FC-C724-1385B26E8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" t="9448"/>
          <a:stretch/>
        </p:blipFill>
        <p:spPr>
          <a:xfrm>
            <a:off x="5396622" y="2557990"/>
            <a:ext cx="6795377" cy="19976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6436FD-79DE-7301-2E97-AC8059861ED3}"/>
              </a:ext>
            </a:extLst>
          </p:cNvPr>
          <p:cNvSpPr txBox="1"/>
          <p:nvPr/>
        </p:nvSpPr>
        <p:spPr>
          <a:xfrm>
            <a:off x="1" y="0"/>
            <a:ext cx="12254752" cy="71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Write a program that prints the minimum, maximum, average and standard deviation of 5 floats.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Use “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()” to read the number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Test input: 23.5 47 -20.1 13 36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Write a program that reads the length of three sides of triangle, outputs its area.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a. use Heron’s formula to calculate the area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b. use “?” to check if a triangle can be created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c. use “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()” to read length of the three sides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d. test input : the length of three sides are 10, 15, 24 and 10,15, 25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e. If there is no solution, output “-1”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Chicken and rabbit in the same cage: it is known that the total number of chickens and rabbits is n, and the total number of legs is m. Enter n and m, output the number of chickens and rabbits. If there is no solution, output “-1”.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a. use int type for input and output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b. use “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()” to read m and 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c. test input : m = 22 n = 7 and m = 25 n = 9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82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D074A27-F96F-AC38-E86C-AA1933324529}"/>
              </a:ext>
            </a:extLst>
          </p:cNvPr>
          <p:cNvSpPr txBox="1"/>
          <p:nvPr/>
        </p:nvSpPr>
        <p:spPr>
          <a:xfrm>
            <a:off x="1062317" y="531656"/>
            <a:ext cx="10206318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4.To translate "China" into code, the decoding rule is: </a:t>
            </a:r>
            <a:r>
              <a:rPr lang="en-US" altLang="zh-CN" dirty="0">
                <a:solidFill>
                  <a:srgbClr val="FF0000"/>
                </a:solidFill>
              </a:rPr>
              <a:t>replace the original letter with the fourth letter after the original letter</a:t>
            </a:r>
            <a:r>
              <a:rPr lang="en-US" altLang="zh-CN" dirty="0"/>
              <a:t>. For example, if the fourth letter after the letter "A" is "E", use "E" instead of "A". Therefore, "China" should be translated as "</a:t>
            </a:r>
            <a:r>
              <a:rPr lang="en-US" altLang="zh-CN" dirty="0" err="1"/>
              <a:t>Glmre</a:t>
            </a:r>
            <a:r>
              <a:rPr lang="en-US" altLang="zh-CN" dirty="0"/>
              <a:t>". Please write a program to make the values of c1, c2, c3, c4 and c5 as' C ', 'h', '</a:t>
            </a:r>
            <a:r>
              <a:rPr lang="en-US" altLang="zh-CN" dirty="0" err="1"/>
              <a:t>i</a:t>
            </a:r>
            <a:r>
              <a:rPr lang="en-US" altLang="zh-CN" dirty="0"/>
              <a:t>', 'n' and ‘a' by the method of initial value assignment. After calculation, c1, c2, c3, c4 and c5 become 'G', ‘l', 'm', 'r' and 'e' respectively, and output.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9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352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2023-02-28T08:29:13Z</dcterms:created>
  <dcterms:modified xsi:type="dcterms:W3CDTF">2023-02-28T08:54:00Z</dcterms:modified>
</cp:coreProperties>
</file>