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e Cyril" userId="21726d714b1d0e7e" providerId="LiveId" clId="{79FF81FC-BC0C-40E2-AA8B-3547A62A17F7}"/>
    <pc:docChg chg="undo custSel addSld modSld">
      <pc:chgData name="White Cyril" userId="21726d714b1d0e7e" providerId="LiveId" clId="{79FF81FC-BC0C-40E2-AA8B-3547A62A17F7}" dt="2023-03-07T03:33:59.329" v="777" actId="20577"/>
      <pc:docMkLst>
        <pc:docMk/>
      </pc:docMkLst>
      <pc:sldChg chg="addSp delSp modSp new mod">
        <pc:chgData name="White Cyril" userId="21726d714b1d0e7e" providerId="LiveId" clId="{79FF81FC-BC0C-40E2-AA8B-3547A62A17F7}" dt="2023-03-07T03:18:17.915" v="50" actId="1076"/>
        <pc:sldMkLst>
          <pc:docMk/>
          <pc:sldMk cId="2708781182" sldId="256"/>
        </pc:sldMkLst>
        <pc:spChg chg="del">
          <ac:chgData name="White Cyril" userId="21726d714b1d0e7e" providerId="LiveId" clId="{79FF81FC-BC0C-40E2-AA8B-3547A62A17F7}" dt="2023-03-07T03:05:59.894" v="1" actId="478"/>
          <ac:spMkLst>
            <pc:docMk/>
            <pc:sldMk cId="2708781182" sldId="256"/>
            <ac:spMk id="2" creationId="{122C76A0-20FD-2C33-6922-FAB6B113FA43}"/>
          </ac:spMkLst>
        </pc:spChg>
        <pc:spChg chg="del">
          <ac:chgData name="White Cyril" userId="21726d714b1d0e7e" providerId="LiveId" clId="{79FF81FC-BC0C-40E2-AA8B-3547A62A17F7}" dt="2023-03-07T03:05:59.894" v="1" actId="478"/>
          <ac:spMkLst>
            <pc:docMk/>
            <pc:sldMk cId="2708781182" sldId="256"/>
            <ac:spMk id="3" creationId="{75B5EF1A-07AB-8733-9A79-22514EF035AB}"/>
          </ac:spMkLst>
        </pc:spChg>
        <pc:spChg chg="add mod">
          <ac:chgData name="White Cyril" userId="21726d714b1d0e7e" providerId="LiveId" clId="{79FF81FC-BC0C-40E2-AA8B-3547A62A17F7}" dt="2023-03-07T03:17:07.780" v="36" actId="20577"/>
          <ac:spMkLst>
            <pc:docMk/>
            <pc:sldMk cId="2708781182" sldId="256"/>
            <ac:spMk id="4" creationId="{740D60A1-075D-329A-6297-963F6569D237}"/>
          </ac:spMkLst>
        </pc:spChg>
        <pc:spChg chg="add mod">
          <ac:chgData name="White Cyril" userId="21726d714b1d0e7e" providerId="LiveId" clId="{79FF81FC-BC0C-40E2-AA8B-3547A62A17F7}" dt="2023-03-07T03:17:16.498" v="39" actId="1076"/>
          <ac:spMkLst>
            <pc:docMk/>
            <pc:sldMk cId="2708781182" sldId="256"/>
            <ac:spMk id="5" creationId="{9E98CEEC-1019-15F5-AFFD-93D19A340409}"/>
          </ac:spMkLst>
        </pc:spChg>
        <pc:spChg chg="add mod">
          <ac:chgData name="White Cyril" userId="21726d714b1d0e7e" providerId="LiveId" clId="{79FF81FC-BC0C-40E2-AA8B-3547A62A17F7}" dt="2023-03-07T03:18:17.915" v="50" actId="1076"/>
          <ac:spMkLst>
            <pc:docMk/>
            <pc:sldMk cId="2708781182" sldId="256"/>
            <ac:spMk id="7" creationId="{499C2E20-800A-F952-E983-4CA401E34D1B}"/>
          </ac:spMkLst>
        </pc:spChg>
      </pc:sldChg>
      <pc:sldChg chg="addSp delSp modSp new mod">
        <pc:chgData name="White Cyril" userId="21726d714b1d0e7e" providerId="LiveId" clId="{79FF81FC-BC0C-40E2-AA8B-3547A62A17F7}" dt="2023-03-07T03:27:56.828" v="444" actId="207"/>
        <pc:sldMkLst>
          <pc:docMk/>
          <pc:sldMk cId="343137757" sldId="257"/>
        </pc:sldMkLst>
        <pc:spChg chg="del">
          <ac:chgData name="White Cyril" userId="21726d714b1d0e7e" providerId="LiveId" clId="{79FF81FC-BC0C-40E2-AA8B-3547A62A17F7}" dt="2023-03-07T03:18:29.331" v="52" actId="478"/>
          <ac:spMkLst>
            <pc:docMk/>
            <pc:sldMk cId="343137757" sldId="257"/>
            <ac:spMk id="2" creationId="{6AB09A57-0B70-23EC-B28A-647E73DCE184}"/>
          </ac:spMkLst>
        </pc:spChg>
        <pc:spChg chg="del">
          <ac:chgData name="White Cyril" userId="21726d714b1d0e7e" providerId="LiveId" clId="{79FF81FC-BC0C-40E2-AA8B-3547A62A17F7}" dt="2023-03-07T03:18:29.331" v="52" actId="478"/>
          <ac:spMkLst>
            <pc:docMk/>
            <pc:sldMk cId="343137757" sldId="257"/>
            <ac:spMk id="3" creationId="{A39AAE8C-0E7D-34A6-DC97-25D72F41EFFD}"/>
          </ac:spMkLst>
        </pc:spChg>
        <pc:spChg chg="add mod">
          <ac:chgData name="White Cyril" userId="21726d714b1d0e7e" providerId="LiveId" clId="{79FF81FC-BC0C-40E2-AA8B-3547A62A17F7}" dt="2023-03-07T03:22:33.273" v="69" actId="1076"/>
          <ac:spMkLst>
            <pc:docMk/>
            <pc:sldMk cId="343137757" sldId="257"/>
            <ac:spMk id="5" creationId="{FC615960-6D73-BA41-0448-ACF9286376F0}"/>
          </ac:spMkLst>
        </pc:spChg>
        <pc:spChg chg="add mod">
          <ac:chgData name="White Cyril" userId="21726d714b1d0e7e" providerId="LiveId" clId="{79FF81FC-BC0C-40E2-AA8B-3547A62A17F7}" dt="2023-03-07T03:27:56.828" v="444" actId="207"/>
          <ac:spMkLst>
            <pc:docMk/>
            <pc:sldMk cId="343137757" sldId="257"/>
            <ac:spMk id="8" creationId="{08BA762D-7710-CBCA-2B1E-23E13CD35DBB}"/>
          </ac:spMkLst>
        </pc:spChg>
        <pc:picChg chg="add del mod">
          <ac:chgData name="White Cyril" userId="21726d714b1d0e7e" providerId="LiveId" clId="{79FF81FC-BC0C-40E2-AA8B-3547A62A17F7}" dt="2023-03-07T03:22:14.674" v="66" actId="478"/>
          <ac:picMkLst>
            <pc:docMk/>
            <pc:sldMk cId="343137757" sldId="257"/>
            <ac:picMk id="7" creationId="{1046DFEE-2805-AFCE-E566-46C93666EA88}"/>
          </ac:picMkLst>
        </pc:picChg>
      </pc:sldChg>
      <pc:sldChg chg="addSp delSp modSp new mod">
        <pc:chgData name="White Cyril" userId="21726d714b1d0e7e" providerId="LiveId" clId="{79FF81FC-BC0C-40E2-AA8B-3547A62A17F7}" dt="2023-03-07T03:33:59.329" v="777" actId="20577"/>
        <pc:sldMkLst>
          <pc:docMk/>
          <pc:sldMk cId="2174123359" sldId="258"/>
        </pc:sldMkLst>
        <pc:spChg chg="del">
          <ac:chgData name="White Cyril" userId="21726d714b1d0e7e" providerId="LiveId" clId="{79FF81FC-BC0C-40E2-AA8B-3547A62A17F7}" dt="2023-03-07T03:26:59.811" v="437" actId="478"/>
          <ac:spMkLst>
            <pc:docMk/>
            <pc:sldMk cId="2174123359" sldId="258"/>
            <ac:spMk id="2" creationId="{B078D7BB-2340-58DC-6271-0B37A09F75B5}"/>
          </ac:spMkLst>
        </pc:spChg>
        <pc:spChg chg="del">
          <ac:chgData name="White Cyril" userId="21726d714b1d0e7e" providerId="LiveId" clId="{79FF81FC-BC0C-40E2-AA8B-3547A62A17F7}" dt="2023-03-07T03:26:59.811" v="437" actId="478"/>
          <ac:spMkLst>
            <pc:docMk/>
            <pc:sldMk cId="2174123359" sldId="258"/>
            <ac:spMk id="3" creationId="{D13ED1EE-7B38-4842-5240-F820361125D3}"/>
          </ac:spMkLst>
        </pc:spChg>
        <pc:spChg chg="add mod">
          <ac:chgData name="White Cyril" userId="21726d714b1d0e7e" providerId="LiveId" clId="{79FF81FC-BC0C-40E2-AA8B-3547A62A17F7}" dt="2023-03-07T03:33:59.329" v="777" actId="20577"/>
          <ac:spMkLst>
            <pc:docMk/>
            <pc:sldMk cId="2174123359" sldId="258"/>
            <ac:spMk id="4" creationId="{1216B8A0-9DE3-B25C-A98A-2D2229D1A4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356D8-5F03-CDFB-44FA-CA1ADCAB2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D4C889-1E82-4B85-59ED-B89D75295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A521A-4CFC-1E47-8439-085959BF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DC155-5B57-4312-A23A-34FA1A113B93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451E5B-1248-7604-09DE-0204D27B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F0E7F-2A19-0702-A63E-E98BDCFC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62B4-799F-4930-97E4-393DD202B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57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D71B4-15A0-9F9C-F320-D624DE57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7AC266-DC37-41BF-08DC-23ABD4A7B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F9BC9-7CCD-39A8-D60D-FF9357B8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DC155-5B57-4312-A23A-34FA1A113B93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9BF0DC-D098-A430-780F-0E1C8705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647C0-BD5A-2BC4-CABB-FE082C96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62B4-799F-4930-97E4-393DD202B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59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4A21A9-1FB0-18D1-8C31-CD680088F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74BCFA-E102-1368-1DC5-12C89D760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6FA1F-5C19-A6EB-C333-F00FFF5A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DC155-5B57-4312-A23A-34FA1A113B93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DD5A4-19FF-D305-26CE-2C6A31E8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C59E5-9733-CAC8-26CE-AD162493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62B4-799F-4930-97E4-393DD202B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8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01069-CCF2-8613-2EE7-56B2A901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90FE13-231F-E8EC-BEDE-C329746B9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A9660-3594-5196-D7BC-1799082A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DC155-5B57-4312-A23A-34FA1A113B93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5F1AB-FF7D-1A21-491D-6C04238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543A2-15A0-9610-E734-F6BCA8AA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62B4-799F-4930-97E4-393DD202B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67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9FF5D-8154-45EA-6442-3D5B03374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92EAB7-5511-AB23-E77D-5E6968AB7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1AA5D-AE2A-280B-70A3-70DFFFB0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DC155-5B57-4312-A23A-34FA1A113B93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8D9FD-3CB0-FD92-5C8D-BEF00F8C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24D77-C9B2-04AD-F015-2091D965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62B4-799F-4930-97E4-393DD202B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96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B325C-CDBC-8534-4530-5B24C84E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CE3A2-63F7-46CA-B88E-D69E9ADDD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284CA1-CE72-6951-4643-582D69EED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8BDC2D-6F84-1BE1-4141-2A280F64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DC155-5B57-4312-A23A-34FA1A113B93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AA33D7-6BCE-6E4D-99AF-9264605B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F9F115-2E97-E6EC-85CB-865B624D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62B4-799F-4930-97E4-393DD202B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36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C3520-7ADE-8CF6-6238-0E69CC46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34D801-A28E-5176-C400-F4D73F677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C2C4E0-E193-DB8D-6F4E-1C3ED18D8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9415FF-E01C-D895-3B76-316908E0B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8457C-3DDD-C162-630B-D79D3955E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2B4580-29A7-73AC-951A-17617C3A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DC155-5B57-4312-A23A-34FA1A113B93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77CC81-D618-6A98-AF59-CB99A2C0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1E8D37-0A02-4CAF-9135-04B8B196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62B4-799F-4930-97E4-393DD202B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48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232B4-9E42-DD4E-F302-428F45BB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F61086-84A1-B822-3B3A-7758945F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DC155-5B57-4312-A23A-34FA1A113B93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567AD1-75C3-FB8F-26B8-4AEA6546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F1645F-9BB2-712E-46B7-502D6C94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62B4-799F-4930-97E4-393DD202B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17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4A1D1C-8C3B-77C8-FCB7-606E10CF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DC155-5B57-4312-A23A-34FA1A113B93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5EFEF5-C150-D767-B32F-A52C09AE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5A017A-BFE0-2BFB-437B-4B6BB0D7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62B4-799F-4930-97E4-393DD202B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97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E449B-AA5B-FFC1-EB04-1654228A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6FDEC-CC79-27E8-1C3B-2D174E3A9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CA9F2D-FBF4-879C-943A-AC15E396D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D692F3-2A6E-BDAB-BD23-AC45FB77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DC155-5B57-4312-A23A-34FA1A113B93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927F2E-3E04-9BA5-9918-881C055D9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28AC70-2112-6866-A22A-4A07E7A6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62B4-799F-4930-97E4-393DD202B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61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F82D3-0B67-83B9-0675-48FE7AB1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F4D29C-F683-1BFE-CAD8-678854658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15B76D-E246-4EAF-A8D7-AA8851C87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DD66F6-9073-5478-3568-5D5EE6E1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DC155-5B57-4312-A23A-34FA1A113B93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28CF37-DAB2-8113-89A7-C576265E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5D4C27-4B70-6043-4EA7-77C96F19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62B4-799F-4930-97E4-393DD202B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60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B85E69-8220-BC5B-5424-C139FB799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F659B7-E733-ECB7-10BC-016B9C808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A34734-4B01-1B4B-DC12-F670B04FF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DC155-5B57-4312-A23A-34FA1A113B93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423A3-120F-20EF-AC34-6DFD7547B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467B7A-A80E-F559-FF79-12CB24055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462B4-799F-4930-97E4-393DD202B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41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0D60A1-075D-329A-6297-963F6569D237}"/>
              </a:ext>
            </a:extLst>
          </p:cNvPr>
          <p:cNvSpPr txBox="1"/>
          <p:nvPr/>
        </p:nvSpPr>
        <p:spPr>
          <a:xfrm>
            <a:off x="609601" y="367553"/>
            <a:ext cx="10632141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 Write a program that reads in a floating-point number and prints it first in decimal-point notation, then in exponential notation. Have the output use the following format (the actual number of digits displayed for the exponent depends on the system):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Enter a floating-point value: 64.25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fixed-point notation: 64.250000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exponential notation: 6.425000e+01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98CEEC-1019-15F5-AFFD-93D19A340409}"/>
              </a:ext>
            </a:extLst>
          </p:cNvPr>
          <p:cNvSpPr txBox="1"/>
          <p:nvPr/>
        </p:nvSpPr>
        <p:spPr>
          <a:xfrm>
            <a:off x="609601" y="3238232"/>
            <a:ext cx="9825318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 Write a program that asks you to enter an ASCII code value, such as 66, and then prints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the character having that ASCII code.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9C2E20-800A-F952-E983-4CA401E34D1B}"/>
              </a:ext>
            </a:extLst>
          </p:cNvPr>
          <p:cNvSpPr txBox="1"/>
          <p:nvPr/>
        </p:nvSpPr>
        <p:spPr>
          <a:xfrm>
            <a:off x="609601" y="4473812"/>
            <a:ext cx="11071412" cy="129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3. The mass of a single molecule of water is about 3.0×10</a:t>
            </a:r>
            <a:r>
              <a:rPr lang="en-US" altLang="zh-CN" baseline="30000" dirty="0"/>
              <a:t>-23</a:t>
            </a:r>
            <a:r>
              <a:rPr lang="en-US" altLang="zh-CN" dirty="0"/>
              <a:t> grams. A quart of water is about 950 grams. Write a program that requests an amount of water, in quarts, and displays the number of water molecules in that amount.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878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C615960-6D73-BA41-0448-ACF9286376F0}"/>
              </a:ext>
            </a:extLst>
          </p:cNvPr>
          <p:cNvSpPr txBox="1"/>
          <p:nvPr/>
        </p:nvSpPr>
        <p:spPr>
          <a:xfrm>
            <a:off x="519953" y="138676"/>
            <a:ext cx="10443881" cy="295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4. Write a program that requests the download speed in megabits per second (</a:t>
            </a:r>
            <a:r>
              <a:rPr lang="en-US" altLang="zh-CN" dirty="0" err="1"/>
              <a:t>Mbs</a:t>
            </a:r>
            <a:r>
              <a:rPr lang="en-US" altLang="zh-CN" dirty="0"/>
              <a:t>) and the size of a file in megabytes (MB). The program should calculate the download time for the file. Note that in this context one byte is eight bits. Use type float, and use / for division. The program should report all three values (download speed, file size, and download time) showing two digits to the right of the decimal point, as in the following: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At 18.12 megabits per second, a file of 2.20 megabytes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downloads in 0.97 seconds.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BA762D-7710-CBCA-2B1E-23E13CD35DBB}"/>
              </a:ext>
            </a:extLst>
          </p:cNvPr>
          <p:cNvSpPr txBox="1"/>
          <p:nvPr/>
        </p:nvSpPr>
        <p:spPr>
          <a:xfrm>
            <a:off x="519953" y="3059408"/>
            <a:ext cx="10183906" cy="378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5. Assume that a program contains the following declarations: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char c = ‘\1’;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short s = 2;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-3;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long m = 5;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float f = 6.5f;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double d = 7.5;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Give the value and the type of each expression listed below</a:t>
            </a:r>
            <a:r>
              <a:rPr lang="en-US" altLang="zh-CN" dirty="0">
                <a:solidFill>
                  <a:srgbClr val="FF0000"/>
                </a:solidFill>
              </a:rPr>
              <a:t>: (Output with the correct type)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(a) c * </a:t>
            </a:r>
            <a:r>
              <a:rPr lang="en-US" altLang="zh-CN" dirty="0" err="1"/>
              <a:t>i</a:t>
            </a:r>
            <a:r>
              <a:rPr lang="en-US" altLang="zh-CN" dirty="0"/>
              <a:t>	(b) f / c	(c) f – d	(d) s + m   (e) d / s   (f) (int) f</a:t>
            </a:r>
          </a:p>
        </p:txBody>
      </p:sp>
    </p:spTree>
    <p:extLst>
      <p:ext uri="{BB962C8B-B14F-4D97-AF65-F5344CB8AC3E}">
        <p14:creationId xmlns:p14="http://schemas.microsoft.com/office/powerpoint/2010/main" val="34313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216B8A0-9DE3-B25C-A98A-2D2229D1A4A6}"/>
              </a:ext>
            </a:extLst>
          </p:cNvPr>
          <p:cNvSpPr txBox="1"/>
          <p:nvPr/>
        </p:nvSpPr>
        <p:spPr>
          <a:xfrm>
            <a:off x="555812" y="358588"/>
            <a:ext cx="11008659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6. Write a program that asks the user for a 12-hour time, then displays the time in 24-hour form: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Enter a 12-hour time: 9:11 PM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Equivalent 24-hour time : 21:11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(Tips) The format of the input can be controlled by the </a:t>
            </a:r>
            <a:r>
              <a:rPr lang="en-US" altLang="zh-CN" dirty="0" err="1"/>
              <a:t>scanf</a:t>
            </a:r>
            <a:r>
              <a:rPr lang="en-US" altLang="zh-CN"/>
              <a:t> statement.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412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401</Words>
  <Application>Microsoft Office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White Cyril</dc:creator>
  <cp:lastModifiedBy>White Cyril</cp:lastModifiedBy>
  <cp:revision>1</cp:revision>
  <dcterms:created xsi:type="dcterms:W3CDTF">2023-03-07T03:05:56Z</dcterms:created>
  <dcterms:modified xsi:type="dcterms:W3CDTF">2023-03-07T03:33:59Z</dcterms:modified>
</cp:coreProperties>
</file>