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 Cyril" userId="21726d714b1d0e7e" providerId="LiveId" clId="{CFED7DEF-C311-4916-8AE4-0EEF5D5D986C}"/>
    <pc:docChg chg="undo custSel addSld modSld">
      <pc:chgData name="White Cyril" userId="21726d714b1d0e7e" providerId="LiveId" clId="{CFED7DEF-C311-4916-8AE4-0EEF5D5D986C}" dt="2023-03-14T02:20:58.670" v="961"/>
      <pc:docMkLst>
        <pc:docMk/>
      </pc:docMkLst>
      <pc:sldChg chg="addSp delSp modSp new mod">
        <pc:chgData name="White Cyril" userId="21726d714b1d0e7e" providerId="LiveId" clId="{CFED7DEF-C311-4916-8AE4-0EEF5D5D986C}" dt="2023-03-14T01:50:15.717" v="176" actId="1076"/>
        <pc:sldMkLst>
          <pc:docMk/>
          <pc:sldMk cId="3671815528" sldId="256"/>
        </pc:sldMkLst>
        <pc:spChg chg="del">
          <ac:chgData name="White Cyril" userId="21726d714b1d0e7e" providerId="LiveId" clId="{CFED7DEF-C311-4916-8AE4-0EEF5D5D986C}" dt="2023-03-14T01:38:05.815" v="1" actId="478"/>
          <ac:spMkLst>
            <pc:docMk/>
            <pc:sldMk cId="3671815528" sldId="256"/>
            <ac:spMk id="2" creationId="{42693BC2-F29C-9A2D-773D-E4957B02B7BF}"/>
          </ac:spMkLst>
        </pc:spChg>
        <pc:spChg chg="del">
          <ac:chgData name="White Cyril" userId="21726d714b1d0e7e" providerId="LiveId" clId="{CFED7DEF-C311-4916-8AE4-0EEF5D5D986C}" dt="2023-03-14T01:38:05.815" v="1" actId="478"/>
          <ac:spMkLst>
            <pc:docMk/>
            <pc:sldMk cId="3671815528" sldId="256"/>
            <ac:spMk id="3" creationId="{5F7FA5ED-46F2-0573-7B59-C88DB6E2A9CB}"/>
          </ac:spMkLst>
        </pc:spChg>
        <pc:spChg chg="add del mod">
          <ac:chgData name="White Cyril" userId="21726d714b1d0e7e" providerId="LiveId" clId="{CFED7DEF-C311-4916-8AE4-0EEF5D5D986C}" dt="2023-03-14T01:39:24.305" v="83" actId="478"/>
          <ac:spMkLst>
            <pc:docMk/>
            <pc:sldMk cId="3671815528" sldId="256"/>
            <ac:spMk id="4" creationId="{484290A7-A2F6-F0C3-20BB-21DAD2658FB7}"/>
          </ac:spMkLst>
        </pc:spChg>
        <pc:spChg chg="add mod">
          <ac:chgData name="White Cyril" userId="21726d714b1d0e7e" providerId="LiveId" clId="{CFED7DEF-C311-4916-8AE4-0EEF5D5D986C}" dt="2023-03-14T01:50:15.717" v="176" actId="1076"/>
          <ac:spMkLst>
            <pc:docMk/>
            <pc:sldMk cId="3671815528" sldId="256"/>
            <ac:spMk id="6" creationId="{97392BF0-2961-2639-F13D-600671A03DDB}"/>
          </ac:spMkLst>
        </pc:spChg>
        <pc:spChg chg="add mod">
          <ac:chgData name="White Cyril" userId="21726d714b1d0e7e" providerId="LiveId" clId="{CFED7DEF-C311-4916-8AE4-0EEF5D5D986C}" dt="2023-03-14T01:50:13.908" v="175" actId="1076"/>
          <ac:spMkLst>
            <pc:docMk/>
            <pc:sldMk cId="3671815528" sldId="256"/>
            <ac:spMk id="8" creationId="{2A7A32B7-1A45-0086-E525-3CDB17973B31}"/>
          </ac:spMkLst>
        </pc:spChg>
      </pc:sldChg>
      <pc:sldChg chg="addSp delSp modSp new mod">
        <pc:chgData name="White Cyril" userId="21726d714b1d0e7e" providerId="LiveId" clId="{CFED7DEF-C311-4916-8AE4-0EEF5D5D986C}" dt="2023-03-14T02:20:00.866" v="947" actId="1076"/>
        <pc:sldMkLst>
          <pc:docMk/>
          <pc:sldMk cId="3400565097" sldId="257"/>
        </pc:sldMkLst>
        <pc:spChg chg="add mod">
          <ac:chgData name="White Cyril" userId="21726d714b1d0e7e" providerId="LiveId" clId="{CFED7DEF-C311-4916-8AE4-0EEF5D5D986C}" dt="2023-03-14T02:20:00.866" v="947" actId="1076"/>
          <ac:spMkLst>
            <pc:docMk/>
            <pc:sldMk cId="3400565097" sldId="257"/>
            <ac:spMk id="2" creationId="{7B91FCC0-FEA1-C47E-703F-CEC41A70E30B}"/>
          </ac:spMkLst>
        </pc:spChg>
        <pc:spChg chg="del">
          <ac:chgData name="White Cyril" userId="21726d714b1d0e7e" providerId="LiveId" clId="{CFED7DEF-C311-4916-8AE4-0EEF5D5D986C}" dt="2023-03-14T01:50:18.940" v="178" actId="478"/>
          <ac:spMkLst>
            <pc:docMk/>
            <pc:sldMk cId="3400565097" sldId="257"/>
            <ac:spMk id="2" creationId="{E05B8075-8514-C297-7C7B-CDC47373B804}"/>
          </ac:spMkLst>
        </pc:spChg>
        <pc:spChg chg="del">
          <ac:chgData name="White Cyril" userId="21726d714b1d0e7e" providerId="LiveId" clId="{CFED7DEF-C311-4916-8AE4-0EEF5D5D986C}" dt="2023-03-14T01:50:18.940" v="178" actId="478"/>
          <ac:spMkLst>
            <pc:docMk/>
            <pc:sldMk cId="3400565097" sldId="257"/>
            <ac:spMk id="3" creationId="{130D30DA-10BF-428D-B997-300A7EE62E6E}"/>
          </ac:spMkLst>
        </pc:spChg>
        <pc:spChg chg="add mod">
          <ac:chgData name="White Cyril" userId="21726d714b1d0e7e" providerId="LiveId" clId="{CFED7DEF-C311-4916-8AE4-0EEF5D5D986C}" dt="2023-03-14T01:53:21.184" v="243" actId="207"/>
          <ac:spMkLst>
            <pc:docMk/>
            <pc:sldMk cId="3400565097" sldId="257"/>
            <ac:spMk id="5" creationId="{D48973A1-C7DB-22BC-7B60-352589FEA1CC}"/>
          </ac:spMkLst>
        </pc:spChg>
        <pc:spChg chg="add del mod">
          <ac:chgData name="White Cyril" userId="21726d714b1d0e7e" providerId="LiveId" clId="{CFED7DEF-C311-4916-8AE4-0EEF5D5D986C}" dt="2023-03-14T02:19:50.383" v="941" actId="21"/>
          <ac:spMkLst>
            <pc:docMk/>
            <pc:sldMk cId="3400565097" sldId="257"/>
            <ac:spMk id="6" creationId="{68513429-2ED7-DC35-D46A-BEE3C57BF6F9}"/>
          </ac:spMkLst>
        </pc:spChg>
      </pc:sldChg>
      <pc:sldChg chg="addSp delSp modSp new mod">
        <pc:chgData name="White Cyril" userId="21726d714b1d0e7e" providerId="LiveId" clId="{CFED7DEF-C311-4916-8AE4-0EEF5D5D986C}" dt="2023-03-14T02:20:58.670" v="961"/>
        <pc:sldMkLst>
          <pc:docMk/>
          <pc:sldMk cId="2112103544" sldId="258"/>
        </pc:sldMkLst>
        <pc:spChg chg="del">
          <ac:chgData name="White Cyril" userId="21726d714b1d0e7e" providerId="LiveId" clId="{CFED7DEF-C311-4916-8AE4-0EEF5D5D986C}" dt="2023-03-14T02:00:53.100" v="334" actId="478"/>
          <ac:spMkLst>
            <pc:docMk/>
            <pc:sldMk cId="2112103544" sldId="258"/>
            <ac:spMk id="2" creationId="{11F066FE-E4D2-1D97-FD75-D4D8A61FF162}"/>
          </ac:spMkLst>
        </pc:spChg>
        <pc:spChg chg="add mod">
          <ac:chgData name="White Cyril" userId="21726d714b1d0e7e" providerId="LiveId" clId="{CFED7DEF-C311-4916-8AE4-0EEF5D5D986C}" dt="2023-03-14T02:20:58.670" v="961"/>
          <ac:spMkLst>
            <pc:docMk/>
            <pc:sldMk cId="2112103544" sldId="258"/>
            <ac:spMk id="2" creationId="{3F09A2E9-EA6A-FFF0-D99A-1A72A81D2B8A}"/>
          </ac:spMkLst>
        </pc:spChg>
        <pc:spChg chg="del">
          <ac:chgData name="White Cyril" userId="21726d714b1d0e7e" providerId="LiveId" clId="{CFED7DEF-C311-4916-8AE4-0EEF5D5D986C}" dt="2023-03-14T02:00:53.100" v="334" actId="478"/>
          <ac:spMkLst>
            <pc:docMk/>
            <pc:sldMk cId="2112103544" sldId="258"/>
            <ac:spMk id="3" creationId="{9B362CDD-B42B-F5E6-973B-9BAB898B6AD0}"/>
          </ac:spMkLst>
        </pc:spChg>
        <pc:spChg chg="add del mod">
          <ac:chgData name="White Cyril" userId="21726d714b1d0e7e" providerId="LiveId" clId="{CFED7DEF-C311-4916-8AE4-0EEF5D5D986C}" dt="2023-03-14T02:19:56.207" v="945" actId="21"/>
          <ac:spMkLst>
            <pc:docMk/>
            <pc:sldMk cId="2112103544" sldId="258"/>
            <ac:spMk id="4" creationId="{E42FFA7C-F0C6-5624-9C9A-00832DB0AC6C}"/>
          </ac:spMkLst>
        </pc:spChg>
      </pc:sldChg>
      <pc:sldMasterChg chg="addSldLayout">
        <pc:chgData name="White Cyril" userId="21726d714b1d0e7e" providerId="LiveId" clId="{CFED7DEF-C311-4916-8AE4-0EEF5D5D986C}" dt="2023-03-13T07:52:59.101" v="0" actId="680"/>
        <pc:sldMasterMkLst>
          <pc:docMk/>
          <pc:sldMasterMk cId="2682178587" sldId="2147483648"/>
        </pc:sldMasterMkLst>
        <pc:sldLayoutChg chg="add">
          <pc:chgData name="White Cyril" userId="21726d714b1d0e7e" providerId="LiveId" clId="{CFED7DEF-C311-4916-8AE4-0EEF5D5D986C}" dt="2023-03-13T07:52:59.101" v="0" actId="680"/>
          <pc:sldLayoutMkLst>
            <pc:docMk/>
            <pc:sldMasterMk cId="2682178587" sldId="2147483648"/>
            <pc:sldLayoutMk cId="80327659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BB5EC-4575-709B-E895-A7E7B595A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B718C-0192-3607-DA6D-C30A7F4FC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0327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17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7392BF0-2961-2639-F13D-600671A03DDB}"/>
              </a:ext>
            </a:extLst>
          </p:cNvPr>
          <p:cNvSpPr txBox="1"/>
          <p:nvPr/>
        </p:nvSpPr>
        <p:spPr>
          <a:xfrm>
            <a:off x="869578" y="558620"/>
            <a:ext cx="98791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Enter a score (in range 0 to 100) and convert it to a corresponding grade. The conversion rules are as follows: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a)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A: 90~100;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B: 80~89;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C: 70~79;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D: 60~69;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E: 0~59;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b) Enter the score with “</a:t>
            </a:r>
            <a:r>
              <a:rPr lang="en-US" altLang="zh-CN" dirty="0" err="1">
                <a:solidFill>
                  <a:srgbClr val="FF0000"/>
                </a:solidFill>
              </a:rPr>
              <a:t>scanf</a:t>
            </a:r>
            <a:r>
              <a:rPr lang="en-US" altLang="zh-CN" dirty="0">
                <a:solidFill>
                  <a:srgbClr val="FF0000"/>
                </a:solidFill>
              </a:rPr>
              <a:t>” and print the corresponding grade with “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”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Use if... The else statement and switch statement separately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d) Test input: 95, 59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A32B7-1A45-0086-E525-3CDB17973B31}"/>
              </a:ext>
            </a:extLst>
          </p:cNvPr>
          <p:cNvSpPr txBox="1"/>
          <p:nvPr/>
        </p:nvSpPr>
        <p:spPr>
          <a:xfrm>
            <a:off x="869578" y="3972289"/>
            <a:ext cx="98791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Construct an expression to express the following conditions: </a:t>
            </a:r>
          </a:p>
          <a:p>
            <a:pPr marL="342900" indent="-342900">
              <a:buAutoNum type="alphaLcPeriod"/>
            </a:pPr>
            <a:r>
              <a:rPr lang="en-US" altLang="zh-CN" dirty="0">
                <a:solidFill>
                  <a:srgbClr val="FF0000"/>
                </a:solidFill>
              </a:rPr>
              <a:t>number is equal to or greater than 90 but smaller than 100. </a:t>
            </a:r>
          </a:p>
          <a:p>
            <a:pPr marL="342900" indent="-342900">
              <a:buAutoNum type="alphaLcPeriod"/>
            </a:pPr>
            <a:r>
              <a:rPr lang="en-US" altLang="zh-CN" dirty="0">
                <a:solidFill>
                  <a:srgbClr val="FF0000"/>
                </a:solidFill>
              </a:rPr>
              <a:t>b. </a:t>
            </a:r>
            <a:r>
              <a:rPr lang="en-US" altLang="zh-CN" dirty="0" err="1">
                <a:solidFill>
                  <a:srgbClr val="FF0000"/>
                </a:solidFill>
              </a:rPr>
              <a:t>ch</a:t>
            </a:r>
            <a:r>
              <a:rPr lang="en-US" altLang="zh-CN" dirty="0">
                <a:solidFill>
                  <a:srgbClr val="FF0000"/>
                </a:solidFill>
              </a:rPr>
              <a:t> is not a q or a k character. </a:t>
            </a:r>
          </a:p>
          <a:p>
            <a:pPr marL="342900" indent="-342900">
              <a:buAutoNum type="alphaLcPeriod"/>
            </a:pPr>
            <a:r>
              <a:rPr lang="en-US" altLang="zh-CN" dirty="0">
                <a:solidFill>
                  <a:srgbClr val="FF0000"/>
                </a:solidFill>
              </a:rPr>
              <a:t>c. number is between 1 and 9 (including the end values) but is not a 5. </a:t>
            </a:r>
          </a:p>
          <a:p>
            <a:pPr marL="342900" indent="-342900">
              <a:buAutoNum type="alphaLcPeriod"/>
            </a:pPr>
            <a:r>
              <a:rPr lang="en-US" altLang="zh-CN" dirty="0">
                <a:solidFill>
                  <a:srgbClr val="FF0000"/>
                </a:solidFill>
              </a:rPr>
              <a:t>d. number is not between 1 and 9.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1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48973A1-C7DB-22BC-7B60-352589FEA1CC}"/>
              </a:ext>
            </a:extLst>
          </p:cNvPr>
          <p:cNvSpPr txBox="1"/>
          <p:nvPr/>
        </p:nvSpPr>
        <p:spPr>
          <a:xfrm>
            <a:off x="591671" y="436166"/>
            <a:ext cx="96280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Write a program that requests the hours worked in a week and then prints the gross pay, the taxes, and the net pay. Assume the following: </a:t>
            </a:r>
          </a:p>
          <a:p>
            <a:pPr marL="342900" indent="-342900">
              <a:buAutoNum type="alphaLcPeriod"/>
            </a:pPr>
            <a:r>
              <a:rPr lang="en-US" altLang="zh-CN" dirty="0">
                <a:solidFill>
                  <a:srgbClr val="FF0000"/>
                </a:solidFill>
              </a:rPr>
              <a:t>Basic pay rate = $10.00/</a:t>
            </a:r>
            <a:r>
              <a:rPr lang="en-US" altLang="zh-CN" dirty="0" err="1">
                <a:solidFill>
                  <a:srgbClr val="FF0000"/>
                </a:solidFill>
              </a:rPr>
              <a:t>hr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AutoNum type="alphaLcPeriod"/>
            </a:pPr>
            <a:r>
              <a:rPr lang="en-US" altLang="zh-CN" dirty="0">
                <a:solidFill>
                  <a:srgbClr val="FF0000"/>
                </a:solidFill>
              </a:rPr>
              <a:t>Overtime (in excess of 40 hours) = time and a half </a:t>
            </a:r>
          </a:p>
          <a:p>
            <a:pPr marL="342900" indent="-342900">
              <a:buAutoNum type="alphaLcPeriod"/>
            </a:pPr>
            <a:r>
              <a:rPr lang="en-US" altLang="zh-CN" dirty="0">
                <a:solidFill>
                  <a:srgbClr val="FF0000"/>
                </a:solidFill>
              </a:rPr>
              <a:t>Tax rate: 15% of the first $300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20% of the next $150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25% of the rest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91FCC0-FEA1-C47E-703F-CEC41A70E30B}"/>
              </a:ext>
            </a:extLst>
          </p:cNvPr>
          <p:cNvSpPr txBox="1"/>
          <p:nvPr/>
        </p:nvSpPr>
        <p:spPr>
          <a:xfrm>
            <a:off x="591671" y="2823882"/>
            <a:ext cx="10945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Write a program that asks the user for a two-digit number, then prints the English word for the number: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Enter a two-digit number: 45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You entered the number forty-five</a:t>
            </a:r>
          </a:p>
          <a:p>
            <a:r>
              <a:rPr lang="en-US" altLang="zh-CN" dirty="0"/>
              <a:t>Hint: Break the number into two digits. Use one switch statement to print the word for the first digit(“twenty”, “thirty”, and so forth). Use a second switch statement to print the word for the second digit. Don’t forget that numbers between 11 and 19 require special treatment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56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09A2E9-EA6A-FFF0-D99A-1A72A81D2B8A}"/>
              </a:ext>
            </a:extLst>
          </p:cNvPr>
          <p:cNvSpPr txBox="1"/>
          <p:nvPr/>
        </p:nvSpPr>
        <p:spPr>
          <a:xfrm>
            <a:off x="421342" y="289679"/>
            <a:ext cx="100404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Look at the output of the following programs when x = 0 and x = 1, explain why this happened.</a:t>
            </a:r>
          </a:p>
          <a:p>
            <a:r>
              <a:rPr lang="en-US" altLang="zh-CN" dirty="0"/>
              <a:t>a)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	int x = 0, y = 1, z = 1;</a:t>
            </a:r>
          </a:p>
          <a:p>
            <a:r>
              <a:rPr lang="en-US" altLang="zh-CN" dirty="0"/>
              <a:t>	if (x++ || y++)</a:t>
            </a:r>
          </a:p>
          <a:p>
            <a:r>
              <a:rPr lang="en-US" altLang="zh-CN" dirty="0"/>
              <a:t>		z++;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 %d %d", x, y, z);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b)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	int x = 0, y = 1, z = 1;</a:t>
            </a:r>
          </a:p>
          <a:p>
            <a:r>
              <a:rPr lang="en-US" altLang="zh-CN" dirty="0"/>
              <a:t>	if (x++ &amp;&amp; y++)</a:t>
            </a:r>
          </a:p>
          <a:p>
            <a:r>
              <a:rPr lang="en-US" altLang="zh-CN" dirty="0"/>
              <a:t>		z++;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 %d %d", x, y, z);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10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463</Words>
  <Application>Microsoft Office PowerPoint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Cyril</dc:creator>
  <cp:lastModifiedBy>White Cyril</cp:lastModifiedBy>
  <cp:revision>1</cp:revision>
  <dcterms:created xsi:type="dcterms:W3CDTF">2023-03-13T07:52:42Z</dcterms:created>
  <dcterms:modified xsi:type="dcterms:W3CDTF">2023-03-14T02:21:03Z</dcterms:modified>
</cp:coreProperties>
</file>