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Cyril" userId="21726d714b1d0e7e" providerId="LiveId" clId="{B459FF71-92A5-43E0-8268-98797625EC7A}"/>
    <pc:docChg chg="undo custSel addSld modSld">
      <pc:chgData name="White Cyril" userId="21726d714b1d0e7e" providerId="LiveId" clId="{B459FF71-92A5-43E0-8268-98797625EC7A}" dt="2023-03-20T03:22:59.222" v="1621" actId="114"/>
      <pc:docMkLst>
        <pc:docMk/>
      </pc:docMkLst>
      <pc:sldChg chg="addSp delSp modSp new mod">
        <pc:chgData name="White Cyril" userId="21726d714b1d0e7e" providerId="LiveId" clId="{B459FF71-92A5-43E0-8268-98797625EC7A}" dt="2023-03-20T03:19:35.188" v="1610" actId="207"/>
        <pc:sldMkLst>
          <pc:docMk/>
          <pc:sldMk cId="3399169022" sldId="256"/>
        </pc:sldMkLst>
        <pc:spChg chg="del">
          <ac:chgData name="White Cyril" userId="21726d714b1d0e7e" providerId="LiveId" clId="{B459FF71-92A5-43E0-8268-98797625EC7A}" dt="2023-03-20T02:34:44.299" v="1" actId="478"/>
          <ac:spMkLst>
            <pc:docMk/>
            <pc:sldMk cId="3399169022" sldId="256"/>
            <ac:spMk id="2" creationId="{3224760E-5750-8EBD-E0F0-B1DBD613F989}"/>
          </ac:spMkLst>
        </pc:spChg>
        <pc:spChg chg="del">
          <ac:chgData name="White Cyril" userId="21726d714b1d0e7e" providerId="LiveId" clId="{B459FF71-92A5-43E0-8268-98797625EC7A}" dt="2023-03-20T02:34:44.299" v="1" actId="478"/>
          <ac:spMkLst>
            <pc:docMk/>
            <pc:sldMk cId="3399169022" sldId="256"/>
            <ac:spMk id="3" creationId="{0DE7DE35-D63F-0653-FB38-2175A65C7A65}"/>
          </ac:spMkLst>
        </pc:spChg>
        <pc:spChg chg="add mod">
          <ac:chgData name="White Cyril" userId="21726d714b1d0e7e" providerId="LiveId" clId="{B459FF71-92A5-43E0-8268-98797625EC7A}" dt="2023-03-20T03:19:35.188" v="1610" actId="207"/>
          <ac:spMkLst>
            <pc:docMk/>
            <pc:sldMk cId="3399169022" sldId="256"/>
            <ac:spMk id="4" creationId="{E70594CE-D93D-4AF5-BC10-71C072B53D74}"/>
          </ac:spMkLst>
        </pc:spChg>
      </pc:sldChg>
      <pc:sldChg chg="addSp delSp modSp new mod">
        <pc:chgData name="White Cyril" userId="21726d714b1d0e7e" providerId="LiveId" clId="{B459FF71-92A5-43E0-8268-98797625EC7A}" dt="2023-03-20T03:20:08.915" v="1612" actId="207"/>
        <pc:sldMkLst>
          <pc:docMk/>
          <pc:sldMk cId="3014817710" sldId="257"/>
        </pc:sldMkLst>
        <pc:spChg chg="del">
          <ac:chgData name="White Cyril" userId="21726d714b1d0e7e" providerId="LiveId" clId="{B459FF71-92A5-43E0-8268-98797625EC7A}" dt="2023-03-20T02:49:57.630" v="942" actId="478"/>
          <ac:spMkLst>
            <pc:docMk/>
            <pc:sldMk cId="3014817710" sldId="257"/>
            <ac:spMk id="2" creationId="{C0C8F13D-BEE3-2A5F-ED06-8949E58D17F4}"/>
          </ac:spMkLst>
        </pc:spChg>
        <pc:spChg chg="del">
          <ac:chgData name="White Cyril" userId="21726d714b1d0e7e" providerId="LiveId" clId="{B459FF71-92A5-43E0-8268-98797625EC7A}" dt="2023-03-20T02:49:57.630" v="942" actId="478"/>
          <ac:spMkLst>
            <pc:docMk/>
            <pc:sldMk cId="3014817710" sldId="257"/>
            <ac:spMk id="3" creationId="{596B5A63-1029-205F-DE8B-913FFDB36D74}"/>
          </ac:spMkLst>
        </pc:spChg>
        <pc:spChg chg="add del mod">
          <ac:chgData name="White Cyril" userId="21726d714b1d0e7e" providerId="LiveId" clId="{B459FF71-92A5-43E0-8268-98797625EC7A}" dt="2023-03-20T03:20:08.915" v="1612" actId="207"/>
          <ac:spMkLst>
            <pc:docMk/>
            <pc:sldMk cId="3014817710" sldId="257"/>
            <ac:spMk id="4" creationId="{5BEDC02B-05B0-144A-EC40-94957CC69649}"/>
          </ac:spMkLst>
        </pc:spChg>
      </pc:sldChg>
      <pc:sldChg chg="addSp delSp modSp new mod">
        <pc:chgData name="White Cyril" userId="21726d714b1d0e7e" providerId="LiveId" clId="{B459FF71-92A5-43E0-8268-98797625EC7A}" dt="2023-03-20T03:22:59.222" v="1621" actId="114"/>
        <pc:sldMkLst>
          <pc:docMk/>
          <pc:sldMk cId="3150672011" sldId="258"/>
        </pc:sldMkLst>
        <pc:spChg chg="del">
          <ac:chgData name="White Cyril" userId="21726d714b1d0e7e" providerId="LiveId" clId="{B459FF71-92A5-43E0-8268-98797625EC7A}" dt="2023-03-20T03:16:57.198" v="1541" actId="478"/>
          <ac:spMkLst>
            <pc:docMk/>
            <pc:sldMk cId="3150672011" sldId="258"/>
            <ac:spMk id="2" creationId="{F26AEE17-3F62-0ABC-5089-145D3EABA0DC}"/>
          </ac:spMkLst>
        </pc:spChg>
        <pc:spChg chg="del">
          <ac:chgData name="White Cyril" userId="21726d714b1d0e7e" providerId="LiveId" clId="{B459FF71-92A5-43E0-8268-98797625EC7A}" dt="2023-03-20T03:16:57.198" v="1541" actId="478"/>
          <ac:spMkLst>
            <pc:docMk/>
            <pc:sldMk cId="3150672011" sldId="258"/>
            <ac:spMk id="3" creationId="{C99A7393-A0AB-7437-51B9-A36F86C279C2}"/>
          </ac:spMkLst>
        </pc:spChg>
        <pc:spChg chg="add mod">
          <ac:chgData name="White Cyril" userId="21726d714b1d0e7e" providerId="LiveId" clId="{B459FF71-92A5-43E0-8268-98797625EC7A}" dt="2023-03-20T03:22:59.222" v="1621" actId="114"/>
          <ac:spMkLst>
            <pc:docMk/>
            <pc:sldMk cId="3150672011" sldId="258"/>
            <ac:spMk id="4" creationId="{E5A3AED4-7778-AD49-91E8-B4139861F2A4}"/>
          </ac:spMkLst>
        </pc:spChg>
        <pc:picChg chg="add mod ord">
          <ac:chgData name="White Cyril" userId="21726d714b1d0e7e" providerId="LiveId" clId="{B459FF71-92A5-43E0-8268-98797625EC7A}" dt="2023-03-20T03:22:58.217" v="1620" actId="167"/>
          <ac:picMkLst>
            <pc:docMk/>
            <pc:sldMk cId="3150672011" sldId="258"/>
            <ac:picMk id="6" creationId="{E1255879-2F21-F560-72A8-A07422EE37CE}"/>
          </ac:picMkLst>
        </pc:picChg>
      </pc:sldChg>
      <pc:sldMasterChg chg="addSldLayout">
        <pc:chgData name="White Cyril" userId="21726d714b1d0e7e" providerId="LiveId" clId="{B459FF71-92A5-43E0-8268-98797625EC7A}" dt="2023-03-20T02:32:47.085" v="0" actId="680"/>
        <pc:sldMasterMkLst>
          <pc:docMk/>
          <pc:sldMasterMk cId="1170808726" sldId="2147483648"/>
        </pc:sldMasterMkLst>
        <pc:sldLayoutChg chg="add">
          <pc:chgData name="White Cyril" userId="21726d714b1d0e7e" providerId="LiveId" clId="{B459FF71-92A5-43E0-8268-98797625EC7A}" dt="2023-03-20T02:32:47.085" v="0" actId="680"/>
          <pc:sldLayoutMkLst>
            <pc:docMk/>
            <pc:sldMasterMk cId="1170808726" sldId="2147483648"/>
            <pc:sldLayoutMk cId="3226963284"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36C9A-2761-49AB-D21F-663939DE58E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A3ADA2-DF50-A0D4-84E2-DE839BC0844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269632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80872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70594CE-D93D-4AF5-BC10-71C072B53D74}"/>
              </a:ext>
            </a:extLst>
          </p:cNvPr>
          <p:cNvSpPr txBox="1"/>
          <p:nvPr/>
        </p:nvSpPr>
        <p:spPr>
          <a:xfrm>
            <a:off x="645459" y="474345"/>
            <a:ext cx="10174941" cy="5909310"/>
          </a:xfrm>
          <a:prstGeom prst="rect">
            <a:avLst/>
          </a:prstGeom>
          <a:noFill/>
        </p:spPr>
        <p:txBody>
          <a:bodyPr wrap="square" rtlCol="0">
            <a:spAutoFit/>
          </a:bodyPr>
          <a:lstStyle/>
          <a:p>
            <a:pPr marL="342900" indent="-342900">
              <a:buAutoNum type="arabicPeriod"/>
            </a:pPr>
            <a:r>
              <a:rPr lang="en-US" altLang="zh-CN" dirty="0"/>
              <a:t>Use nested loops to produce the following pattern:</a:t>
            </a:r>
          </a:p>
          <a:p>
            <a:r>
              <a:rPr lang="en-US" altLang="zh-CN" dirty="0"/>
              <a:t>	F</a:t>
            </a:r>
          </a:p>
          <a:p>
            <a:r>
              <a:rPr lang="en-US" altLang="zh-CN" dirty="0"/>
              <a:t>	FE</a:t>
            </a:r>
          </a:p>
          <a:p>
            <a:r>
              <a:rPr lang="en-US" altLang="zh-CN" dirty="0"/>
              <a:t>	FED</a:t>
            </a:r>
          </a:p>
          <a:p>
            <a:r>
              <a:rPr lang="en-US" altLang="zh-CN" dirty="0"/>
              <a:t>	FEDC</a:t>
            </a:r>
          </a:p>
          <a:p>
            <a:r>
              <a:rPr lang="en-US" altLang="zh-CN" dirty="0"/>
              <a:t>	FEDCB</a:t>
            </a:r>
          </a:p>
          <a:p>
            <a:r>
              <a:rPr lang="en-US" altLang="zh-CN" dirty="0"/>
              <a:t>	FEDCBA</a:t>
            </a:r>
          </a:p>
          <a:p>
            <a:r>
              <a:rPr lang="en-US" altLang="zh-CN" dirty="0"/>
              <a:t>Note: If your system doesn’t use ASCII or some other code that encodes letters in numeric order, you can use the following to initialize a character array to the letters of the alphabet:</a:t>
            </a:r>
          </a:p>
          <a:p>
            <a:r>
              <a:rPr lang="en-US" altLang="zh-CN" dirty="0"/>
              <a:t>	char lets[27]=“ABCDEFGHIJKLMNOPQRSTUVWXYZ”;</a:t>
            </a:r>
          </a:p>
          <a:p>
            <a:r>
              <a:rPr lang="en-US" altLang="zh-CN" dirty="0"/>
              <a:t>Then you can use the array index to select individual letters; for example, lets[0] is ‘A’, and so on.</a:t>
            </a:r>
          </a:p>
          <a:p>
            <a:endParaRPr lang="en-US" altLang="zh-CN" dirty="0"/>
          </a:p>
          <a:p>
            <a:pPr marL="342900" indent="-342900">
              <a:buFont typeface="+mj-lt"/>
              <a:buAutoNum type="arabicPeriod" startAt="2"/>
            </a:pPr>
            <a:r>
              <a:rPr lang="en-US" altLang="zh-CN" dirty="0"/>
              <a:t>Consider these two infinite series: </a:t>
            </a:r>
          </a:p>
          <a:p>
            <a:r>
              <a:rPr lang="en-US" altLang="zh-CN" dirty="0"/>
              <a:t>	 1.0 + 1.0/2.0 + 1.0/3.0 + 1.0/4.0 + ...</a:t>
            </a:r>
          </a:p>
          <a:p>
            <a:r>
              <a:rPr lang="en-US" altLang="zh-CN" dirty="0"/>
              <a:t>	 1.0 - 1.0/2.0 + 1.0/3.0 - 1.0/4.0 + ... </a:t>
            </a:r>
          </a:p>
          <a:p>
            <a:r>
              <a:rPr lang="en-US" altLang="zh-CN" dirty="0"/>
              <a:t>	</a:t>
            </a:r>
          </a:p>
          <a:p>
            <a:r>
              <a:rPr lang="en-US" altLang="zh-CN" dirty="0"/>
              <a:t>Write a program that evaluates running totals of these two series up to some limit of number of terms. </a:t>
            </a:r>
            <a:r>
              <a:rPr lang="en-US" altLang="zh-CN" dirty="0">
                <a:solidFill>
                  <a:srgbClr val="FF0000"/>
                </a:solidFill>
              </a:rPr>
              <a:t>Hint: –1 times itself an odd number of times is –1, and –1 times itself an even number of times is 1. </a:t>
            </a:r>
            <a:r>
              <a:rPr lang="en-US" altLang="zh-CN" dirty="0"/>
              <a:t>Have the user enter the limit interactively; let a zero or negative value terminate input. Look at the running totals after 100 terms, 1000 terms, 10,000 terms. Does either series appear to be converging to some value?</a:t>
            </a:r>
          </a:p>
        </p:txBody>
      </p:sp>
    </p:spTree>
    <p:extLst>
      <p:ext uri="{BB962C8B-B14F-4D97-AF65-F5344CB8AC3E}">
        <p14:creationId xmlns:p14="http://schemas.microsoft.com/office/powerpoint/2010/main" val="339916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1255879-2F21-F560-72A8-A07422EE37CE}"/>
              </a:ext>
            </a:extLst>
          </p:cNvPr>
          <p:cNvPicPr>
            <a:picLocks noChangeAspect="1"/>
          </p:cNvPicPr>
          <p:nvPr/>
        </p:nvPicPr>
        <p:blipFill>
          <a:blip r:embed="rId2"/>
          <a:stretch>
            <a:fillRect/>
          </a:stretch>
        </p:blipFill>
        <p:spPr>
          <a:xfrm>
            <a:off x="3850675" y="908888"/>
            <a:ext cx="2245325" cy="1879135"/>
          </a:xfrm>
          <a:prstGeom prst="rect">
            <a:avLst/>
          </a:prstGeom>
        </p:spPr>
      </p:pic>
      <p:sp>
        <p:nvSpPr>
          <p:cNvPr id="4" name="文本框 3">
            <a:extLst>
              <a:ext uri="{FF2B5EF4-FFF2-40B4-BE49-F238E27FC236}">
                <a16:creationId xmlns:a16="http://schemas.microsoft.com/office/drawing/2014/main" id="{E5A3AED4-7778-AD49-91E8-B4139861F2A4}"/>
              </a:ext>
            </a:extLst>
          </p:cNvPr>
          <p:cNvSpPr txBox="1"/>
          <p:nvPr/>
        </p:nvSpPr>
        <p:spPr>
          <a:xfrm>
            <a:off x="645459" y="474345"/>
            <a:ext cx="10174941" cy="3970318"/>
          </a:xfrm>
          <a:prstGeom prst="rect">
            <a:avLst/>
          </a:prstGeom>
          <a:noFill/>
        </p:spPr>
        <p:txBody>
          <a:bodyPr wrap="square" rtlCol="0">
            <a:spAutoFit/>
          </a:bodyPr>
          <a:lstStyle/>
          <a:p>
            <a:pPr marL="342900" indent="-342900">
              <a:buFont typeface="+mj-lt"/>
              <a:buAutoNum type="arabicPeriod" startAt="3"/>
            </a:pPr>
            <a:r>
              <a:rPr lang="en-US" altLang="zh-CN" dirty="0"/>
              <a:t>Have a program request the user to enter an uppercase letter. Use nested loops to produce a pyramid pattern like this: </a:t>
            </a:r>
          </a:p>
          <a:p>
            <a:pPr marL="342900" indent="-342900">
              <a:buFont typeface="+mj-lt"/>
              <a:buAutoNum type="arabicPeriod" startAt="3"/>
            </a:pPr>
            <a:endParaRPr lang="en-US" altLang="zh-CN" dirty="0"/>
          </a:p>
          <a:p>
            <a:pPr marL="342900" indent="-342900">
              <a:buFont typeface="+mj-lt"/>
              <a:buAutoNum type="arabicPeriod" startAt="3"/>
            </a:pPr>
            <a:endParaRPr lang="en-US" altLang="zh-CN" dirty="0"/>
          </a:p>
          <a:p>
            <a:endParaRPr lang="en-US" altLang="zh-CN" dirty="0"/>
          </a:p>
          <a:p>
            <a:endParaRPr lang="en-US" altLang="zh-CN" dirty="0"/>
          </a:p>
          <a:p>
            <a:endParaRPr lang="en-US" altLang="zh-CN" dirty="0"/>
          </a:p>
          <a:p>
            <a:endParaRPr lang="en-US" altLang="zh-CN" i="1" dirty="0"/>
          </a:p>
          <a:p>
            <a:endParaRPr lang="en-US" altLang="zh-CN" dirty="0"/>
          </a:p>
          <a:p>
            <a:r>
              <a:rPr lang="en-US" altLang="zh-CN" dirty="0"/>
              <a:t>The pattern should extend to the character entered. For example, the preceding pattern would result from an input value of E. </a:t>
            </a:r>
            <a:r>
              <a:rPr lang="en-US" altLang="zh-CN" dirty="0">
                <a:solidFill>
                  <a:srgbClr val="FF0000"/>
                </a:solidFill>
              </a:rPr>
              <a:t>Hint: Use an outer loop to handle the rows. Use three inner loops in a row, one to handle the spaces, one for printing letters in ascending order, and one for printing letters in descending order.</a:t>
            </a:r>
            <a:r>
              <a:rPr lang="en-US" altLang="zh-CN" dirty="0"/>
              <a:t> If your system doesn’t use ASCII or a similar system that represents letters in strict number order, see the suggestion in homework 1.</a:t>
            </a:r>
          </a:p>
        </p:txBody>
      </p:sp>
    </p:spTree>
    <p:extLst>
      <p:ext uri="{BB962C8B-B14F-4D97-AF65-F5344CB8AC3E}">
        <p14:creationId xmlns:p14="http://schemas.microsoft.com/office/powerpoint/2010/main" val="315067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EDC02B-05B0-144A-EC40-94957CC69649}"/>
              </a:ext>
            </a:extLst>
          </p:cNvPr>
          <p:cNvSpPr txBox="1"/>
          <p:nvPr/>
        </p:nvSpPr>
        <p:spPr>
          <a:xfrm>
            <a:off x="609599" y="335845"/>
            <a:ext cx="10174941" cy="6186309"/>
          </a:xfrm>
          <a:prstGeom prst="rect">
            <a:avLst/>
          </a:prstGeom>
          <a:noFill/>
        </p:spPr>
        <p:txBody>
          <a:bodyPr wrap="square" rtlCol="0">
            <a:spAutoFit/>
          </a:bodyPr>
          <a:lstStyle/>
          <a:p>
            <a:pPr marL="342900" indent="-342900">
              <a:buFont typeface="+mj-lt"/>
              <a:buAutoNum type="arabicPeriod" startAt="4"/>
            </a:pPr>
            <a:r>
              <a:rPr lang="en-US" altLang="zh-CN" dirty="0"/>
              <a:t>Write a program that requests lower and upper integer limits, calculates the sum of all the integer squares from the lower limit to the upper limit, and displays the answer. The program should then continue to prompt for limits and display answers until the user enters an upper limit that is equal to or less than the lower limit. A sample run should look something like this: </a:t>
            </a:r>
          </a:p>
          <a:p>
            <a:r>
              <a:rPr lang="en-US" altLang="zh-CN" dirty="0"/>
              <a:t>	Enter lower and upper integer limits: 5 9</a:t>
            </a:r>
          </a:p>
          <a:p>
            <a:r>
              <a:rPr lang="en-US" altLang="zh-CN" dirty="0"/>
              <a:t>	The sums of the squares from 5 to 9 is 255</a:t>
            </a:r>
          </a:p>
          <a:p>
            <a:r>
              <a:rPr lang="en-US" altLang="zh-CN" dirty="0"/>
              <a:t>	Enter next set of limits: 3 25</a:t>
            </a:r>
          </a:p>
          <a:p>
            <a:r>
              <a:rPr lang="en-US" altLang="zh-CN" dirty="0"/>
              <a:t>	The sums of the squares from 9 to 625 is 5520</a:t>
            </a:r>
          </a:p>
          <a:p>
            <a:r>
              <a:rPr lang="en-US" altLang="zh-CN" dirty="0"/>
              <a:t>	Enter next set of limits: 5 5</a:t>
            </a:r>
          </a:p>
          <a:p>
            <a:r>
              <a:rPr lang="en-US" altLang="zh-CN" dirty="0"/>
              <a:t>	Done</a:t>
            </a:r>
          </a:p>
          <a:p>
            <a:endParaRPr lang="en-US" altLang="zh-CN" dirty="0"/>
          </a:p>
          <a:p>
            <a:pPr marL="342900" indent="-342900">
              <a:buFont typeface="+mj-lt"/>
              <a:buAutoNum type="arabicPeriod" startAt="5"/>
            </a:pPr>
            <a:r>
              <a:rPr lang="en-US" altLang="zh-CN" dirty="0"/>
              <a:t>The previous assignment asked you to write a program that determines which of two dates comes earlier on the calendar. Generalize the program so that the user may enter any number of dates. T he user will enter 0/0/0 to indicate that no more dates will be entered:</a:t>
            </a:r>
          </a:p>
          <a:p>
            <a:r>
              <a:rPr lang="en-US" altLang="zh-CN" dirty="0"/>
              <a:t>	Enter a date (mm/dd/</a:t>
            </a:r>
            <a:r>
              <a:rPr lang="en-US" altLang="zh-CN" dirty="0" err="1"/>
              <a:t>yy</a:t>
            </a:r>
            <a:r>
              <a:rPr lang="en-US" altLang="zh-CN" dirty="0"/>
              <a:t>): 3/6/08</a:t>
            </a:r>
          </a:p>
          <a:p>
            <a:r>
              <a:rPr lang="en-US" altLang="zh-CN" dirty="0"/>
              <a:t>	Enter a date (mm/dd/</a:t>
            </a:r>
            <a:r>
              <a:rPr lang="en-US" altLang="zh-CN" dirty="0" err="1"/>
              <a:t>yy</a:t>
            </a:r>
            <a:r>
              <a:rPr lang="en-US" altLang="zh-CN" dirty="0"/>
              <a:t>): 3/6/08</a:t>
            </a:r>
          </a:p>
          <a:p>
            <a:r>
              <a:rPr lang="en-US" altLang="zh-CN" dirty="0"/>
              <a:t>	Enter a date (mm/dd/</a:t>
            </a:r>
            <a:r>
              <a:rPr lang="en-US" altLang="zh-CN" dirty="0" err="1"/>
              <a:t>yy</a:t>
            </a:r>
            <a:r>
              <a:rPr lang="en-US" altLang="zh-CN" dirty="0"/>
              <a:t>): 3/6/08</a:t>
            </a:r>
          </a:p>
          <a:p>
            <a:r>
              <a:rPr lang="en-US" altLang="zh-CN" dirty="0"/>
              <a:t>	Enter a date (mm/dd/</a:t>
            </a:r>
            <a:r>
              <a:rPr lang="en-US" altLang="zh-CN" dirty="0" err="1"/>
              <a:t>yy</a:t>
            </a:r>
            <a:r>
              <a:rPr lang="en-US" altLang="zh-CN" dirty="0"/>
              <a:t>): 3/6/08</a:t>
            </a:r>
          </a:p>
          <a:p>
            <a:r>
              <a:rPr lang="en-US" altLang="zh-CN" dirty="0"/>
              <a:t>	5/17/07 is the earliest date</a:t>
            </a:r>
          </a:p>
          <a:p>
            <a:r>
              <a:rPr lang="en-US" altLang="zh-CN" dirty="0"/>
              <a:t>Hint: You can take full advantage of the code from the previous assignment. </a:t>
            </a:r>
            <a:r>
              <a:rPr lang="en-US" altLang="zh-CN" dirty="0">
                <a:solidFill>
                  <a:srgbClr val="FF0000"/>
                </a:solidFill>
              </a:rPr>
              <a:t>Solving is done in the course of one loop to avoid storing numbers and unnecessary loops.</a:t>
            </a:r>
            <a:r>
              <a:rPr lang="en-US" altLang="zh-CN" dirty="0"/>
              <a:t> Using %02d in the argument to print something like 08.</a:t>
            </a:r>
          </a:p>
        </p:txBody>
      </p:sp>
    </p:spTree>
    <p:extLst>
      <p:ext uri="{BB962C8B-B14F-4D97-AF65-F5344CB8AC3E}">
        <p14:creationId xmlns:p14="http://schemas.microsoft.com/office/powerpoint/2010/main" val="30148177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601</Words>
  <Application>Microsoft Office PowerPoint</Application>
  <PresentationFormat>宽屏</PresentationFormat>
  <Paragraphs>40</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White Cyril</dc:creator>
  <cp:lastModifiedBy>White Cyril</cp:lastModifiedBy>
  <cp:revision>1</cp:revision>
  <dcterms:created xsi:type="dcterms:W3CDTF">2023-03-20T02:32:45Z</dcterms:created>
  <dcterms:modified xsi:type="dcterms:W3CDTF">2023-03-20T03:23:00Z</dcterms:modified>
</cp:coreProperties>
</file>