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C19569B0-0AF6-4142-939D-0912DFB88193}"/>
    <pc:docChg chg="custSel addSld modSld">
      <pc:chgData name="White Cyril" userId="21726d714b1d0e7e" providerId="LiveId" clId="{C19569B0-0AF6-4142-939D-0912DFB88193}" dt="2023-04-04T07:21:24.555" v="3257" actId="20577"/>
      <pc:docMkLst>
        <pc:docMk/>
      </pc:docMkLst>
      <pc:sldChg chg="addSp delSp modSp new mod">
        <pc:chgData name="White Cyril" userId="21726d714b1d0e7e" providerId="LiveId" clId="{C19569B0-0AF6-4142-939D-0912DFB88193}" dt="2023-04-04T05:31:43.390" v="3250" actId="1076"/>
        <pc:sldMkLst>
          <pc:docMk/>
          <pc:sldMk cId="3185802992" sldId="256"/>
        </pc:sldMkLst>
        <pc:spChg chg="del">
          <ac:chgData name="White Cyril" userId="21726d714b1d0e7e" providerId="LiveId" clId="{C19569B0-0AF6-4142-939D-0912DFB88193}" dt="2023-04-04T02:58:43.210" v="1" actId="478"/>
          <ac:spMkLst>
            <pc:docMk/>
            <pc:sldMk cId="3185802992" sldId="256"/>
            <ac:spMk id="2" creationId="{CAF99E29-590E-999D-5E99-2A7FBDA4A341}"/>
          </ac:spMkLst>
        </pc:spChg>
        <pc:spChg chg="del">
          <ac:chgData name="White Cyril" userId="21726d714b1d0e7e" providerId="LiveId" clId="{C19569B0-0AF6-4142-939D-0912DFB88193}" dt="2023-04-04T02:58:43.210" v="1" actId="478"/>
          <ac:spMkLst>
            <pc:docMk/>
            <pc:sldMk cId="3185802992" sldId="256"/>
            <ac:spMk id="3" creationId="{690BE8B0-9AE3-45BC-B020-31EE29D1DC00}"/>
          </ac:spMkLst>
        </pc:spChg>
        <pc:spChg chg="add mod">
          <ac:chgData name="White Cyril" userId="21726d714b1d0e7e" providerId="LiveId" clId="{C19569B0-0AF6-4142-939D-0912DFB88193}" dt="2023-04-04T05:31:43.390" v="3250" actId="1076"/>
          <ac:spMkLst>
            <pc:docMk/>
            <pc:sldMk cId="3185802992" sldId="256"/>
            <ac:spMk id="4" creationId="{538B98DE-1868-F996-13E3-719F14C2063E}"/>
          </ac:spMkLst>
        </pc:spChg>
      </pc:sldChg>
      <pc:sldChg chg="addSp delSp modSp new mod">
        <pc:chgData name="White Cyril" userId="21726d714b1d0e7e" providerId="LiveId" clId="{C19569B0-0AF6-4142-939D-0912DFB88193}" dt="2023-04-04T07:21:24.555" v="3257" actId="20577"/>
        <pc:sldMkLst>
          <pc:docMk/>
          <pc:sldMk cId="577032025" sldId="257"/>
        </pc:sldMkLst>
        <pc:spChg chg="del">
          <ac:chgData name="White Cyril" userId="21726d714b1d0e7e" providerId="LiveId" clId="{C19569B0-0AF6-4142-939D-0912DFB88193}" dt="2023-04-04T05:02:10.650" v="2958" actId="478"/>
          <ac:spMkLst>
            <pc:docMk/>
            <pc:sldMk cId="577032025" sldId="257"/>
            <ac:spMk id="2" creationId="{06FFAD82-94D4-9D98-5F4C-486643B76CB8}"/>
          </ac:spMkLst>
        </pc:spChg>
        <pc:spChg chg="del">
          <ac:chgData name="White Cyril" userId="21726d714b1d0e7e" providerId="LiveId" clId="{C19569B0-0AF6-4142-939D-0912DFB88193}" dt="2023-04-04T05:02:10.650" v="2958" actId="478"/>
          <ac:spMkLst>
            <pc:docMk/>
            <pc:sldMk cId="577032025" sldId="257"/>
            <ac:spMk id="3" creationId="{59BBD745-2470-729B-0199-F9C6284F8F87}"/>
          </ac:spMkLst>
        </pc:spChg>
        <pc:spChg chg="add del mod">
          <ac:chgData name="White Cyril" userId="21726d714b1d0e7e" providerId="LiveId" clId="{C19569B0-0AF6-4142-939D-0912DFB88193}" dt="2023-04-04T05:31:36.435" v="3246"/>
          <ac:spMkLst>
            <pc:docMk/>
            <pc:sldMk cId="577032025" sldId="257"/>
            <ac:spMk id="4" creationId="{279710DB-E2D8-1B35-72B6-499805E6F9EC}"/>
          </ac:spMkLst>
        </pc:spChg>
        <pc:spChg chg="add mod">
          <ac:chgData name="White Cyril" userId="21726d714b1d0e7e" providerId="LiveId" clId="{C19569B0-0AF6-4142-939D-0912DFB88193}" dt="2023-04-04T07:21:24.555" v="3257" actId="20577"/>
          <ac:spMkLst>
            <pc:docMk/>
            <pc:sldMk cId="577032025" sldId="257"/>
            <ac:spMk id="6" creationId="{F2634FE1-924F-7B8B-2AD9-F7FA22918247}"/>
          </ac:spMkLst>
        </pc:spChg>
      </pc:sldChg>
      <pc:sldMasterChg chg="addSldLayout">
        <pc:chgData name="White Cyril" userId="21726d714b1d0e7e" providerId="LiveId" clId="{C19569B0-0AF6-4142-939D-0912DFB88193}" dt="2023-04-04T02:56:46.338" v="0" actId="680"/>
        <pc:sldMasterMkLst>
          <pc:docMk/>
          <pc:sldMasterMk cId="4022493329" sldId="2147483648"/>
        </pc:sldMasterMkLst>
        <pc:sldLayoutChg chg="add">
          <pc:chgData name="White Cyril" userId="21726d714b1d0e7e" providerId="LiveId" clId="{C19569B0-0AF6-4142-939D-0912DFB88193}" dt="2023-04-04T02:56:46.338" v="0" actId="680"/>
          <pc:sldLayoutMkLst>
            <pc:docMk/>
            <pc:sldMasterMk cId="4022493329" sldId="2147483648"/>
            <pc:sldLayoutMk cId="418998436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69CB-4B9B-A7DA-030E-ECEDAEC1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291A7-720D-34CB-E7EE-C66DE2297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99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8B98DE-1868-F996-13E3-719F14C2063E}"/>
              </a:ext>
            </a:extLst>
          </p:cNvPr>
          <p:cNvSpPr txBox="1"/>
          <p:nvPr/>
        </p:nvSpPr>
        <p:spPr>
          <a:xfrm>
            <a:off x="573740" y="573742"/>
            <a:ext cx="10103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编写一个程序，输入字符串和要旋转的位数，将字符串左旋并返回旋转后的结果</a:t>
            </a:r>
            <a:endParaRPr lang="en-US" altLang="zh-CN" dirty="0"/>
          </a:p>
          <a:p>
            <a:r>
              <a:rPr lang="en-US" altLang="zh-CN" dirty="0"/>
              <a:t>	Enter a string: ABCDEFG</a:t>
            </a:r>
          </a:p>
          <a:p>
            <a:r>
              <a:rPr lang="en-US" altLang="zh-CN" dirty="0"/>
              <a:t>	Enter the number of left rotations: 3</a:t>
            </a:r>
          </a:p>
          <a:p>
            <a:r>
              <a:rPr lang="en-US" altLang="zh-CN" dirty="0"/>
              <a:t>	The string after rotating: DEFGABC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在第五周的作业中我们使用了两个分开的</a:t>
            </a:r>
            <a:r>
              <a:rPr lang="en-US" altLang="zh-CN" dirty="0" err="1"/>
              <a:t>printf</a:t>
            </a:r>
            <a:r>
              <a:rPr lang="zh-CN" altLang="en-US" dirty="0"/>
              <a:t>语句来将用户输入的两位数转化为英文单词，现在我们改写这个程序，避免使用</a:t>
            </a:r>
            <a:r>
              <a:rPr lang="en-US" altLang="zh-CN" dirty="0"/>
              <a:t>switch</a:t>
            </a:r>
            <a:r>
              <a:rPr lang="zh-CN" altLang="en-US" dirty="0"/>
              <a:t>语句，而是使用字符串来存储最后要输出的字符串。原题目如下：编写一个程序，用户输入一个两位数字，然后打出这个数字的英文单词。</a:t>
            </a:r>
            <a:endParaRPr lang="en-US" altLang="zh-CN" dirty="0"/>
          </a:p>
          <a:p>
            <a:r>
              <a:rPr lang="en-US" altLang="zh-CN" dirty="0"/>
              <a:t>	Enter a two-digit number: 45</a:t>
            </a:r>
          </a:p>
          <a:p>
            <a:r>
              <a:rPr lang="en-US" altLang="zh-CN" dirty="0"/>
              <a:t>	You entered the number forty-five</a:t>
            </a:r>
          </a:p>
          <a:p>
            <a:r>
              <a:rPr lang="zh-CN" altLang="en-US" dirty="0"/>
              <a:t>提示：将这个两位数拆分成两个数字，分别创建两个字符串的数组来存储每一位所对应的英文单词；注意</a:t>
            </a:r>
            <a:r>
              <a:rPr lang="en-US" altLang="zh-CN" dirty="0"/>
              <a:t>11-19</a:t>
            </a:r>
            <a:r>
              <a:rPr lang="zh-CN" altLang="en-US" dirty="0"/>
              <a:t>之间的数字需要特别处理。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编写一个程序，判断一个字符串是否为回文串，即字符串的正向和反向是一样的</a:t>
            </a:r>
            <a:endParaRPr lang="en-US" altLang="zh-CN" dirty="0"/>
          </a:p>
          <a:p>
            <a:r>
              <a:rPr lang="en-US" altLang="zh-CN" dirty="0"/>
              <a:t>	Enter a</a:t>
            </a:r>
            <a:r>
              <a:rPr lang="zh-CN" altLang="en-US" dirty="0"/>
              <a:t> </a:t>
            </a:r>
            <a:r>
              <a:rPr lang="en-US" altLang="zh-CN" dirty="0"/>
              <a:t>string:</a:t>
            </a:r>
            <a:r>
              <a:rPr lang="zh-CN" altLang="en-US" dirty="0"/>
              <a:t> </a:t>
            </a:r>
            <a:r>
              <a:rPr lang="en-US" altLang="zh-CN" dirty="0" err="1"/>
              <a:t>abcdcba</a:t>
            </a:r>
            <a:endParaRPr lang="en-US" altLang="zh-CN" dirty="0"/>
          </a:p>
          <a:p>
            <a:r>
              <a:rPr lang="en-US" altLang="zh-CN" dirty="0"/>
              <a:t>	This is a palindrome string</a:t>
            </a:r>
          </a:p>
          <a:p>
            <a:endParaRPr lang="en-US" altLang="zh-CN" dirty="0"/>
          </a:p>
          <a:p>
            <a:r>
              <a:rPr lang="en-US" altLang="zh-CN" dirty="0"/>
              <a:t>	Enter a string: </a:t>
            </a:r>
            <a:r>
              <a:rPr lang="en-US" altLang="zh-CN" dirty="0" err="1"/>
              <a:t>abcbadsg</a:t>
            </a:r>
            <a:endParaRPr lang="en-US" altLang="zh-CN" dirty="0"/>
          </a:p>
          <a:p>
            <a:r>
              <a:rPr lang="en-US" altLang="zh-CN" dirty="0"/>
              <a:t>	This is not a palindrome string</a:t>
            </a:r>
          </a:p>
        </p:txBody>
      </p:sp>
    </p:spTree>
    <p:extLst>
      <p:ext uri="{BB962C8B-B14F-4D97-AF65-F5344CB8AC3E}">
        <p14:creationId xmlns:p14="http://schemas.microsoft.com/office/powerpoint/2010/main" val="318580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634FE1-924F-7B8B-2AD9-F7FA22918247}"/>
              </a:ext>
            </a:extLst>
          </p:cNvPr>
          <p:cNvSpPr txBox="1"/>
          <p:nvPr/>
        </p:nvSpPr>
        <p:spPr>
          <a:xfrm>
            <a:off x="600634" y="407145"/>
            <a:ext cx="93322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编写一个程序，用户输入一组字符串，用户输入找出含有特定字符数量最多的字符串，并输出特定字符在这个字符串中出现的次数。如果没有这个字符，输出“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specific character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	Enter the number of strings: 3</a:t>
            </a:r>
          </a:p>
          <a:p>
            <a:r>
              <a:rPr lang="en-US" altLang="zh-CN" dirty="0"/>
              <a:t>	Enter the</a:t>
            </a:r>
            <a:r>
              <a:rPr lang="zh-CN" altLang="en-US" dirty="0"/>
              <a:t> </a:t>
            </a:r>
            <a:r>
              <a:rPr lang="en-US" altLang="zh-CN" dirty="0"/>
              <a:t>specific character: a</a:t>
            </a:r>
          </a:p>
          <a:p>
            <a:r>
              <a:rPr lang="en-US" altLang="zh-CN" dirty="0"/>
              <a:t>	Enter the string 1: I have a pen</a:t>
            </a:r>
          </a:p>
          <a:p>
            <a:r>
              <a:rPr lang="en-US" altLang="zh-CN" dirty="0"/>
              <a:t>	Enter the string 2: I have an apple</a:t>
            </a:r>
          </a:p>
          <a:p>
            <a:r>
              <a:rPr lang="en-US" altLang="zh-CN" dirty="0"/>
              <a:t>	Enter the string 3: Pen-Pineapple-Apple-pen</a:t>
            </a:r>
          </a:p>
          <a:p>
            <a:r>
              <a:rPr lang="en-US" altLang="zh-CN" dirty="0"/>
              <a:t>	The string with the most specific character is: I have an apple</a:t>
            </a:r>
          </a:p>
          <a:p>
            <a:r>
              <a:rPr lang="en-US" altLang="zh-CN" dirty="0"/>
              <a:t>	Specific counts: 3</a:t>
            </a:r>
          </a:p>
          <a:p>
            <a:r>
              <a:rPr lang="zh-CN" altLang="en-US" dirty="0"/>
              <a:t>提示：同一个字母的大写和小写都视为同一字符，可以使用</a:t>
            </a:r>
            <a:r>
              <a:rPr lang="en-US" altLang="zh-CN" dirty="0" err="1"/>
              <a:t>ctype.h</a:t>
            </a:r>
            <a:r>
              <a:rPr lang="zh-CN" altLang="en-US" dirty="0"/>
              <a:t>库中的</a:t>
            </a:r>
            <a:r>
              <a:rPr lang="en-US" altLang="zh-CN" dirty="0" err="1"/>
              <a:t>tolower</a:t>
            </a:r>
            <a:r>
              <a:rPr lang="zh-CN" altLang="en-US" dirty="0"/>
              <a:t>函数将每个大写字母转化为小写字母。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03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355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2023-04-04T02:56:38Z</dcterms:created>
  <dcterms:modified xsi:type="dcterms:W3CDTF">2023-04-04T07:21:25Z</dcterms:modified>
</cp:coreProperties>
</file>