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Cyril" userId="21726d714b1d0e7e" providerId="LiveId" clId="{E51047D6-4101-4669-9849-5E782A82F0CF}"/>
    <pc:docChg chg="custSel addSld modSld">
      <pc:chgData name="White Cyril" userId="21726d714b1d0e7e" providerId="LiveId" clId="{E51047D6-4101-4669-9849-5E782A82F0CF}" dt="2023-04-11T08:25:55.522" v="3233" actId="20577"/>
      <pc:docMkLst>
        <pc:docMk/>
      </pc:docMkLst>
      <pc:sldChg chg="addSp delSp modSp new mod">
        <pc:chgData name="White Cyril" userId="21726d714b1d0e7e" providerId="LiveId" clId="{E51047D6-4101-4669-9849-5E782A82F0CF}" dt="2023-04-11T07:59:20.028" v="1709" actId="1076"/>
        <pc:sldMkLst>
          <pc:docMk/>
          <pc:sldMk cId="1565128283" sldId="256"/>
        </pc:sldMkLst>
        <pc:spChg chg="del">
          <ac:chgData name="White Cyril" userId="21726d714b1d0e7e" providerId="LiveId" clId="{E51047D6-4101-4669-9849-5E782A82F0CF}" dt="2023-04-11T01:58:55.721" v="1" actId="478"/>
          <ac:spMkLst>
            <pc:docMk/>
            <pc:sldMk cId="1565128283" sldId="256"/>
            <ac:spMk id="2" creationId="{19339348-45C3-D24D-3E63-5DF02AB4C1C4}"/>
          </ac:spMkLst>
        </pc:spChg>
        <pc:spChg chg="del">
          <ac:chgData name="White Cyril" userId="21726d714b1d0e7e" providerId="LiveId" clId="{E51047D6-4101-4669-9849-5E782A82F0CF}" dt="2023-04-11T01:58:55.721" v="1" actId="478"/>
          <ac:spMkLst>
            <pc:docMk/>
            <pc:sldMk cId="1565128283" sldId="256"/>
            <ac:spMk id="3" creationId="{1A55C738-6B81-80B8-0D02-04898FE9BD11}"/>
          </ac:spMkLst>
        </pc:spChg>
        <pc:spChg chg="add mod">
          <ac:chgData name="White Cyril" userId="21726d714b1d0e7e" providerId="LiveId" clId="{E51047D6-4101-4669-9849-5E782A82F0CF}" dt="2023-04-11T07:59:20.028" v="1709" actId="1076"/>
          <ac:spMkLst>
            <pc:docMk/>
            <pc:sldMk cId="1565128283" sldId="256"/>
            <ac:spMk id="4" creationId="{36512B16-D732-A131-0C49-71C62E8D7DF4}"/>
          </ac:spMkLst>
        </pc:spChg>
      </pc:sldChg>
      <pc:sldChg chg="addSp delSp modSp new mod">
        <pc:chgData name="White Cyril" userId="21726d714b1d0e7e" providerId="LiveId" clId="{E51047D6-4101-4669-9849-5E782A82F0CF}" dt="2023-04-11T08:25:55.522" v="3233" actId="20577"/>
        <pc:sldMkLst>
          <pc:docMk/>
          <pc:sldMk cId="1260078138" sldId="257"/>
        </pc:sldMkLst>
        <pc:spChg chg="del">
          <ac:chgData name="White Cyril" userId="21726d714b1d0e7e" providerId="LiveId" clId="{E51047D6-4101-4669-9849-5E782A82F0CF}" dt="2023-04-11T07:53:34.438" v="1082" actId="478"/>
          <ac:spMkLst>
            <pc:docMk/>
            <pc:sldMk cId="1260078138" sldId="257"/>
            <ac:spMk id="2" creationId="{E5087FD4-207B-96DA-B250-DF35DCB625FF}"/>
          </ac:spMkLst>
        </pc:spChg>
        <pc:spChg chg="del">
          <ac:chgData name="White Cyril" userId="21726d714b1d0e7e" providerId="LiveId" clId="{E51047D6-4101-4669-9849-5E782A82F0CF}" dt="2023-04-11T07:53:34.438" v="1082" actId="478"/>
          <ac:spMkLst>
            <pc:docMk/>
            <pc:sldMk cId="1260078138" sldId="257"/>
            <ac:spMk id="3" creationId="{108B1B4C-DDF7-C5CE-A217-9F2D23AEAC37}"/>
          </ac:spMkLst>
        </pc:spChg>
        <pc:spChg chg="add mod">
          <ac:chgData name="White Cyril" userId="21726d714b1d0e7e" providerId="LiveId" clId="{E51047D6-4101-4669-9849-5E782A82F0CF}" dt="2023-04-11T08:25:55.522" v="3233" actId="20577"/>
          <ac:spMkLst>
            <pc:docMk/>
            <pc:sldMk cId="1260078138" sldId="257"/>
            <ac:spMk id="4" creationId="{B415BC06-F1D4-0EA7-070E-605C3359BC7A}"/>
          </ac:spMkLst>
        </pc:spChg>
      </pc:sldChg>
      <pc:sldMasterChg chg="addSldLayout">
        <pc:chgData name="White Cyril" userId="21726d714b1d0e7e" providerId="LiveId" clId="{E51047D6-4101-4669-9849-5E782A82F0CF}" dt="2023-04-11T01:58:53.418" v="0" actId="680"/>
        <pc:sldMasterMkLst>
          <pc:docMk/>
          <pc:sldMasterMk cId="2280292925" sldId="2147483648"/>
        </pc:sldMasterMkLst>
        <pc:sldLayoutChg chg="add">
          <pc:chgData name="White Cyril" userId="21726d714b1d0e7e" providerId="LiveId" clId="{E51047D6-4101-4669-9849-5E782A82F0CF}" dt="2023-04-11T01:58:53.418" v="0" actId="680"/>
          <pc:sldLayoutMkLst>
            <pc:docMk/>
            <pc:sldMasterMk cId="2280292925" sldId="2147483648"/>
            <pc:sldLayoutMk cId="288904964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4AA7B-8011-11B9-3F78-64E58E0DB4E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5EAA87-F5C1-5B5E-A43A-B2003990AEC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8890496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29292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512B16-D732-A131-0C49-71C62E8D7DF4}"/>
              </a:ext>
            </a:extLst>
          </p:cNvPr>
          <p:cNvSpPr txBox="1"/>
          <p:nvPr/>
        </p:nvSpPr>
        <p:spPr>
          <a:xfrm>
            <a:off x="587188" y="287691"/>
            <a:ext cx="11017624" cy="6282617"/>
          </a:xfrm>
          <a:prstGeom prst="rect">
            <a:avLst/>
          </a:prstGeom>
          <a:noFill/>
        </p:spPr>
        <p:txBody>
          <a:bodyPr wrap="square" rtlCol="0">
            <a:spAutoFit/>
          </a:bodyPr>
          <a:lstStyle/>
          <a:p>
            <a:pPr>
              <a:lnSpc>
                <a:spcPct val="150000"/>
              </a:lnSpc>
            </a:pPr>
            <a:r>
              <a:rPr lang="en-US" altLang="zh-CN" dirty="0"/>
              <a:t>1. </a:t>
            </a:r>
            <a:r>
              <a:rPr lang="zh-CN" altLang="en-US" dirty="0"/>
              <a:t>上周的作业中我们编写了一个程序来找出用户输入的含有特定字符数量最多的字符串，原题目如下：编写一个程序，用户输入一组字符串，用户输入找出含有特定字符数量最多的字符串，并输出特定字符在这个字符串中出现的次数。如果没有这个字符，输出“</a:t>
            </a:r>
            <a:r>
              <a:rPr lang="en-US" altLang="zh-CN" dirty="0"/>
              <a:t>No specific character”</a:t>
            </a:r>
          </a:p>
          <a:p>
            <a:pPr>
              <a:lnSpc>
                <a:spcPct val="150000"/>
              </a:lnSpc>
            </a:pPr>
            <a:r>
              <a:rPr lang="en-US" altLang="zh-CN" dirty="0"/>
              <a:t>	Enter the number of strings: 3</a:t>
            </a:r>
          </a:p>
          <a:p>
            <a:pPr>
              <a:lnSpc>
                <a:spcPct val="150000"/>
              </a:lnSpc>
            </a:pPr>
            <a:r>
              <a:rPr lang="en-US" altLang="zh-CN" dirty="0"/>
              <a:t>	Enter the specific character: a</a:t>
            </a:r>
          </a:p>
          <a:p>
            <a:pPr>
              <a:lnSpc>
                <a:spcPct val="150000"/>
              </a:lnSpc>
            </a:pPr>
            <a:r>
              <a:rPr lang="en-US" altLang="zh-CN" dirty="0"/>
              <a:t>	Enter the string 1: I have a pen</a:t>
            </a:r>
          </a:p>
          <a:p>
            <a:pPr>
              <a:lnSpc>
                <a:spcPct val="150000"/>
              </a:lnSpc>
            </a:pPr>
            <a:r>
              <a:rPr lang="en-US" altLang="zh-CN" dirty="0"/>
              <a:t>	Enter the string 2: I have an apple</a:t>
            </a:r>
          </a:p>
          <a:p>
            <a:pPr>
              <a:lnSpc>
                <a:spcPct val="150000"/>
              </a:lnSpc>
            </a:pPr>
            <a:r>
              <a:rPr lang="en-US" altLang="zh-CN" dirty="0"/>
              <a:t>	Enter the string 3: Pen-Pineapple-Apple-pen</a:t>
            </a:r>
          </a:p>
          <a:p>
            <a:pPr>
              <a:lnSpc>
                <a:spcPct val="150000"/>
              </a:lnSpc>
            </a:pPr>
            <a:r>
              <a:rPr lang="en-US" altLang="zh-CN" dirty="0"/>
              <a:t>	The string with the most specific character is: I have an apple</a:t>
            </a:r>
          </a:p>
          <a:p>
            <a:pPr>
              <a:lnSpc>
                <a:spcPct val="150000"/>
              </a:lnSpc>
            </a:pPr>
            <a:r>
              <a:rPr lang="en-US" altLang="zh-CN" dirty="0"/>
              <a:t>	Specific counts: 3</a:t>
            </a:r>
          </a:p>
          <a:p>
            <a:pPr>
              <a:lnSpc>
                <a:spcPct val="150000"/>
              </a:lnSpc>
            </a:pPr>
            <a:r>
              <a:rPr lang="zh-CN" altLang="en-US" dirty="0"/>
              <a:t>提示：同一个字母的大写和小写都视为同一字符，可以使用</a:t>
            </a:r>
            <a:r>
              <a:rPr lang="en-US" altLang="zh-CN" dirty="0" err="1"/>
              <a:t>ctype.h</a:t>
            </a:r>
            <a:r>
              <a:rPr lang="zh-CN" altLang="en-US" dirty="0"/>
              <a:t>库中的</a:t>
            </a:r>
            <a:r>
              <a:rPr lang="en-US" altLang="zh-CN" dirty="0" err="1"/>
              <a:t>tolower</a:t>
            </a:r>
            <a:r>
              <a:rPr lang="zh-CN" altLang="en-US" dirty="0"/>
              <a:t>函数将每个大写字母转化为小写字母。</a:t>
            </a:r>
          </a:p>
          <a:p>
            <a:pPr>
              <a:lnSpc>
                <a:spcPct val="150000"/>
              </a:lnSpc>
            </a:pPr>
            <a:endParaRPr lang="en-US" altLang="zh-CN" dirty="0"/>
          </a:p>
          <a:p>
            <a:pPr>
              <a:lnSpc>
                <a:spcPct val="150000"/>
              </a:lnSpc>
            </a:pPr>
            <a:r>
              <a:rPr lang="zh-CN" altLang="en-US" dirty="0"/>
              <a:t>现在我们修改这个程序，编写一个函数</a:t>
            </a:r>
            <a:r>
              <a:rPr lang="en-US" altLang="zh-CN" dirty="0" err="1"/>
              <a:t>count_specific_char</a:t>
            </a:r>
            <a:r>
              <a:rPr lang="zh-CN" altLang="en-US" dirty="0"/>
              <a:t>，接受一个字符串、字符串的长度和一个字符作为输入，返回字符串中特定字符的数量，实现本题。</a:t>
            </a:r>
          </a:p>
        </p:txBody>
      </p:sp>
    </p:spTree>
    <p:extLst>
      <p:ext uri="{BB962C8B-B14F-4D97-AF65-F5344CB8AC3E}">
        <p14:creationId xmlns:p14="http://schemas.microsoft.com/office/powerpoint/2010/main" val="156512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415BC06-F1D4-0EA7-070E-605C3359BC7A}"/>
                  </a:ext>
                </a:extLst>
              </p:cNvPr>
              <p:cNvSpPr txBox="1"/>
              <p:nvPr/>
            </p:nvSpPr>
            <p:spPr>
              <a:xfrm>
                <a:off x="600635" y="582706"/>
                <a:ext cx="10766612" cy="4636141"/>
              </a:xfrm>
              <a:prstGeom prst="rect">
                <a:avLst/>
              </a:prstGeom>
              <a:noFill/>
            </p:spPr>
            <p:txBody>
              <a:bodyPr wrap="square" rtlCol="0">
                <a:spAutoFit/>
              </a:bodyPr>
              <a:lstStyle/>
              <a:p>
                <a:pPr>
                  <a:lnSpc>
                    <a:spcPct val="150000"/>
                  </a:lnSpc>
                </a:pPr>
                <a:r>
                  <a:rPr lang="en-US" altLang="zh-CN" dirty="0"/>
                  <a:t>2. </a:t>
                </a:r>
                <a:r>
                  <a:rPr lang="zh-CN" altLang="en-US" dirty="0"/>
                  <a:t>编写一个函数</a:t>
                </a:r>
                <a:r>
                  <a:rPr lang="en-US" altLang="zh-CN" dirty="0" err="1"/>
                  <a:t>to_base_n</a:t>
                </a:r>
                <a:r>
                  <a:rPr lang="zh-CN" altLang="en-US" dirty="0"/>
                  <a:t>，接受两个参数，第一个参数为一个十进制的数，第二个参数为要转换的进制（</a:t>
                </a:r>
                <a:r>
                  <a:rPr lang="en-US" altLang="zh-CN" dirty="0"/>
                  <a:t>2-10</a:t>
                </a:r>
                <a:r>
                  <a:rPr lang="zh-CN" altLang="en-US" dirty="0"/>
                  <a:t>），在函数中输出这个十进制数的任意进制数（</a:t>
                </a:r>
                <a:r>
                  <a:rPr lang="en-US" altLang="zh-CN" dirty="0"/>
                  <a:t>2-10</a:t>
                </a:r>
                <a:r>
                  <a:rPr lang="zh-CN" altLang="en-US" dirty="0"/>
                  <a:t>），如</a:t>
                </a:r>
                <a:r>
                  <a:rPr lang="en-US" altLang="zh-CN" dirty="0" err="1"/>
                  <a:t>to_base_n</a:t>
                </a:r>
                <a:r>
                  <a:rPr lang="en-US" altLang="zh-CN" dirty="0"/>
                  <a:t>(129,8)</a:t>
                </a:r>
                <a:r>
                  <a:rPr lang="zh-CN" altLang="en-US" dirty="0"/>
                  <a:t>将会在屏幕上输出</a:t>
                </a:r>
                <a:r>
                  <a:rPr lang="en-US" altLang="zh-CN" dirty="0"/>
                  <a:t>201</a:t>
                </a:r>
                <a:r>
                  <a:rPr lang="zh-CN" altLang="en-US" dirty="0"/>
                  <a:t>，即</a:t>
                </a:r>
                <a:r>
                  <a:rPr lang="en-US" altLang="zh-CN" dirty="0"/>
                  <a:t>129</a:t>
                </a:r>
                <a:r>
                  <a:rPr lang="zh-CN" altLang="en-US" dirty="0"/>
                  <a:t>的八进制数。编写程序测试这个函数。</a:t>
                </a:r>
                <a:endParaRPr lang="en-US" altLang="zh-CN" dirty="0"/>
              </a:p>
              <a:p>
                <a:pPr>
                  <a:lnSpc>
                    <a:spcPct val="150000"/>
                  </a:lnSpc>
                </a:pPr>
                <a:endParaRPr lang="en-US" altLang="zh-CN" dirty="0"/>
              </a:p>
              <a:p>
                <a:pPr>
                  <a:lnSpc>
                    <a:spcPct val="150000"/>
                  </a:lnSpc>
                </a:pPr>
                <a:r>
                  <a:rPr lang="en-US" altLang="zh-CN" dirty="0"/>
                  <a:t>3. </a:t>
                </a:r>
                <a:r>
                  <a:rPr lang="zh-CN" altLang="en-US" dirty="0"/>
                  <a:t>幂函数可以用另一种方式来计算使其计算速度更快。我们注意到，如果</a:t>
                </a:r>
                <a:r>
                  <a:rPr lang="en-US" altLang="zh-CN" dirty="0"/>
                  <a:t>n</a:t>
                </a:r>
                <a:r>
                  <a:rPr lang="zh-CN" altLang="en-US" dirty="0"/>
                  <a:t>是</a:t>
                </a:r>
                <a:r>
                  <a:rPr lang="en-US" altLang="zh-CN" dirty="0"/>
                  <a:t>2</a:t>
                </a:r>
                <a:r>
                  <a:rPr lang="zh-CN" altLang="en-US" dirty="0"/>
                  <a:t>的指数，我们可以通过平方的方式计算。举个例子，如</a:t>
                </a:r>
                <a:r>
                  <a:rPr lang="en-US" altLang="zh-CN" dirty="0"/>
                  <a:t>x</a:t>
                </a:r>
                <a:r>
                  <a:rPr lang="en-US" altLang="zh-CN" baseline="30000" dirty="0"/>
                  <a:t>4</a:t>
                </a:r>
                <a:r>
                  <a:rPr lang="zh-CN" altLang="en-US" dirty="0"/>
                  <a:t>是</a:t>
                </a:r>
                <a:r>
                  <a:rPr lang="en-US" altLang="zh-CN" dirty="0"/>
                  <a:t>x</a:t>
                </a:r>
                <a:r>
                  <a:rPr lang="en-US" altLang="zh-CN" baseline="30000" dirty="0"/>
                  <a:t>2</a:t>
                </a:r>
                <a:r>
                  <a:rPr lang="zh-CN" altLang="en-US" dirty="0"/>
                  <a:t>的平方，我们就可以只需要使用两次乘法而不是三次乘法来计算。巧妙的是，即使</a:t>
                </a:r>
                <a:r>
                  <a:rPr lang="en-US" altLang="zh-CN" dirty="0"/>
                  <a:t>n</a:t>
                </a:r>
                <a:r>
                  <a:rPr lang="zh-CN" altLang="en-US" dirty="0"/>
                  <a:t>不是偶数，我们也可以使用这种技术来进行计算。当</a:t>
                </a:r>
                <a:r>
                  <a:rPr lang="en-US" altLang="zh-CN" dirty="0"/>
                  <a:t>n</a:t>
                </a:r>
                <a:r>
                  <a:rPr lang="zh-CN" altLang="en-US" dirty="0"/>
                  <a:t>是偶数时我们使用公式</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r>
                  <a:rPr lang="zh-CN" altLang="en-US" dirty="0"/>
                  <a:t>，当</a:t>
                </a:r>
                <a:r>
                  <a:rPr lang="en-US" altLang="zh-CN" dirty="0"/>
                  <a:t>n</a:t>
                </a:r>
                <a:r>
                  <a:rPr lang="zh-CN" altLang="en-US" dirty="0"/>
                  <a:t>是奇数时，我们使用公式</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oMath>
                </a14:m>
                <a:r>
                  <a:rPr lang="zh-CN" altLang="en-US" dirty="0"/>
                  <a:t>，编写一个递归函数</a:t>
                </a:r>
                <a:r>
                  <a:rPr lang="en-US" altLang="zh-CN" dirty="0"/>
                  <a:t>power</a:t>
                </a:r>
                <a:r>
                  <a:rPr lang="zh-CN" altLang="en-US" dirty="0"/>
                  <a:t>来求解</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oMath>
                </a14:m>
                <a:r>
                  <a:rPr lang="zh-CN" altLang="en-US" dirty="0"/>
                  <a:t>。递归将在</a:t>
                </a:r>
                <a:r>
                  <a:rPr lang="en-US" altLang="zh-CN" dirty="0"/>
                  <a:t>n=0</a:t>
                </a:r>
                <a:r>
                  <a:rPr lang="zh-CN" altLang="en-US" dirty="0"/>
                  <a:t>时退出，返回值为</a:t>
                </a:r>
                <a:r>
                  <a:rPr lang="en-US" altLang="zh-CN" dirty="0"/>
                  <a:t>1</a:t>
                </a:r>
                <a:r>
                  <a:rPr lang="zh-CN" altLang="en-US" dirty="0"/>
                  <a:t>。在主函数中调用这个函数来测试这个函数。</a:t>
                </a:r>
                <a:endParaRPr lang="en-US" altLang="zh-CN" dirty="0"/>
              </a:p>
              <a:p>
                <a:pPr>
                  <a:lnSpc>
                    <a:spcPct val="150000"/>
                  </a:lnSpc>
                </a:pPr>
                <a:endParaRPr lang="en-US" altLang="zh-CN" dirty="0"/>
              </a:p>
              <a:p>
                <a:pPr>
                  <a:lnSpc>
                    <a:spcPct val="150000"/>
                  </a:lnSpc>
                </a:pPr>
                <a:r>
                  <a:rPr lang="en-US" altLang="zh-CN" dirty="0"/>
                  <a:t>4. </a:t>
                </a:r>
                <a:r>
                  <a:rPr lang="zh-CN" altLang="en-US" dirty="0"/>
                  <a:t>修改问题</a:t>
                </a:r>
                <a:r>
                  <a:rPr lang="en-US" altLang="zh-CN" dirty="0"/>
                  <a:t>3</a:t>
                </a:r>
                <a:r>
                  <a:rPr lang="zh-CN" altLang="en-US" dirty="0"/>
                  <a:t>的函数，使其可以正确地处理负数幂。以及</a:t>
                </a:r>
                <a:r>
                  <a:rPr lang="en-US" altLang="zh-CN" dirty="0"/>
                  <a:t>0</a:t>
                </a:r>
                <a:r>
                  <a:rPr lang="zh-CN" altLang="en-US" dirty="0"/>
                  <a:t>的</a:t>
                </a:r>
                <a:r>
                  <a:rPr lang="en-US" altLang="zh-CN" dirty="0"/>
                  <a:t>0</a:t>
                </a:r>
                <a:r>
                  <a:rPr lang="zh-CN" altLang="en-US"/>
                  <a:t>次幂的情况。</a:t>
                </a:r>
                <a:endParaRPr lang="zh-CN" altLang="en-US" dirty="0"/>
              </a:p>
            </p:txBody>
          </p:sp>
        </mc:Choice>
        <mc:Fallback>
          <p:sp>
            <p:nvSpPr>
              <p:cNvPr id="4" name="文本框 3">
                <a:extLst>
                  <a:ext uri="{FF2B5EF4-FFF2-40B4-BE49-F238E27FC236}">
                    <a16:creationId xmlns:a16="http://schemas.microsoft.com/office/drawing/2014/main" id="{B415BC06-F1D4-0EA7-070E-605C3359BC7A}"/>
                  </a:ext>
                </a:extLst>
              </p:cNvPr>
              <p:cNvSpPr txBox="1">
                <a:spLocks noRot="1" noChangeAspect="1" noMove="1" noResize="1" noEditPoints="1" noAdjustHandles="1" noChangeArrowheads="1" noChangeShapeType="1" noTextEdit="1"/>
              </p:cNvSpPr>
              <p:nvPr/>
            </p:nvSpPr>
            <p:spPr>
              <a:xfrm>
                <a:off x="600635" y="582706"/>
                <a:ext cx="10766612" cy="4636141"/>
              </a:xfrm>
              <a:prstGeom prst="rect">
                <a:avLst/>
              </a:prstGeom>
              <a:blipFill>
                <a:blip r:embed="rId2"/>
                <a:stretch>
                  <a:fillRect l="-510" r="-1869" b="-11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00781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463</Words>
  <Application>Microsoft Office PowerPoint</Application>
  <PresentationFormat>宽屏</PresentationFormat>
  <Paragraphs>16</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等线</vt:lpstr>
      <vt:lpstr>等线 Light</vt:lpstr>
      <vt:lpstr>Arial</vt:lpstr>
      <vt:lpstr>Cambria Math</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White Cyril</dc:creator>
  <cp:lastModifiedBy>White Cyril</cp:lastModifiedBy>
  <cp:revision>1</cp:revision>
  <dcterms:created xsi:type="dcterms:W3CDTF">2023-04-11T01:58:50Z</dcterms:created>
  <dcterms:modified xsi:type="dcterms:W3CDTF">2023-04-11T08:25:56Z</dcterms:modified>
</cp:coreProperties>
</file>