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 Rules: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3200"/>
              <a:t>Continue the remove process when there are more than 2 substrates(except for inorganic compounds).</a:t>
            </a:r>
            <a:endParaRPr lang="en-US" altLang="zh-CN" sz="3200"/>
          </a:p>
          <a:p>
            <a:endParaRPr lang="en-US" altLang="zh-CN" sz="32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385" y="1830070"/>
            <a:ext cx="5186045" cy="267335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3200"/>
              <a:t>Remove inorganic compounds.</a:t>
            </a:r>
            <a:endParaRPr lang="en-US" altLang="zh-CN" sz="3200"/>
          </a:p>
          <a:p>
            <a:endParaRPr lang="en-US" altLang="zh-CN" sz="3200"/>
          </a:p>
        </p:txBody>
      </p:sp>
      <p:pic>
        <p:nvPicPr>
          <p:cNvPr id="4" name="图片 3" descr="截屏2025-04-04 18.26.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2415" y="608330"/>
            <a:ext cx="6400800" cy="58293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5612765" y="2602230"/>
            <a:ext cx="537210" cy="309880"/>
          </a:xfrm>
          <a:prstGeom prst="line">
            <a:avLst/>
          </a:prstGeom>
          <a:ln w="66675" cap="rnd" cmpd="sng">
            <a:solidFill>
              <a:schemeClr val="accent6"/>
            </a:solidFill>
            <a:prstDash val="solid"/>
            <a:round/>
            <a:headEnd type="none"/>
            <a:tailEnd type="none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276340" y="2602230"/>
            <a:ext cx="537210" cy="309880"/>
          </a:xfrm>
          <a:prstGeom prst="line">
            <a:avLst/>
          </a:prstGeom>
          <a:ln w="66675" cap="rnd" cmpd="sng">
            <a:solidFill>
              <a:schemeClr val="accent6"/>
            </a:solidFill>
            <a:prstDash val="solid"/>
            <a:round/>
            <a:headEnd type="none"/>
            <a:tailEnd type="none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284210" y="2602230"/>
            <a:ext cx="537210" cy="309880"/>
          </a:xfrm>
          <a:prstGeom prst="line">
            <a:avLst/>
          </a:prstGeom>
          <a:ln w="66675" cap="rnd" cmpd="sng">
            <a:solidFill>
              <a:schemeClr val="accent6"/>
            </a:solidFill>
            <a:prstDash val="solid"/>
            <a:round/>
            <a:headEnd type="none"/>
            <a:tailEnd type="none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9024620" y="2602230"/>
            <a:ext cx="537210" cy="309880"/>
          </a:xfrm>
          <a:prstGeom prst="line">
            <a:avLst/>
          </a:prstGeom>
          <a:ln w="66675" cap="rnd" cmpd="sng">
            <a:solidFill>
              <a:schemeClr val="accent6"/>
            </a:solidFill>
            <a:prstDash val="solid"/>
            <a:round/>
            <a:headEnd type="none"/>
            <a:tailEnd type="none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385" y="1830070"/>
            <a:ext cx="3510280" cy="347662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3200"/>
              <a:t>Remove cofactor pairs</a:t>
            </a:r>
            <a:endParaRPr lang="en-US" altLang="zh-CN" sz="3200"/>
          </a:p>
          <a:p>
            <a:endParaRPr lang="en-US" altLang="zh-CN" sz="3200"/>
          </a:p>
        </p:txBody>
      </p:sp>
      <p:pic>
        <p:nvPicPr>
          <p:cNvPr id="9" name="图片 8" descr="截屏2025-04-04 18.28.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3665" y="254635"/>
            <a:ext cx="8268970" cy="604393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4268470" y="2602230"/>
            <a:ext cx="537210" cy="309880"/>
          </a:xfrm>
          <a:prstGeom prst="line">
            <a:avLst/>
          </a:prstGeom>
          <a:ln w="66675" cap="rnd" cmpd="sng">
            <a:solidFill>
              <a:schemeClr val="accent6"/>
            </a:solidFill>
            <a:prstDash val="solid"/>
            <a:round/>
            <a:headEnd type="none"/>
            <a:tailEnd type="none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543800" y="2602230"/>
            <a:ext cx="537210" cy="309880"/>
          </a:xfrm>
          <a:prstGeom prst="line">
            <a:avLst/>
          </a:prstGeom>
          <a:ln w="66675" cap="rnd" cmpd="sng">
            <a:solidFill>
              <a:schemeClr val="accent6"/>
            </a:solidFill>
            <a:prstDash val="solid"/>
            <a:round/>
            <a:headEnd type="none"/>
            <a:tailEnd type="none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803390" y="2602230"/>
            <a:ext cx="537210" cy="309880"/>
          </a:xfrm>
          <a:prstGeom prst="line">
            <a:avLst/>
          </a:prstGeom>
          <a:ln w="66675" cap="rnd" cmpd="sng">
            <a:solidFill>
              <a:srgbClr val="0070C0"/>
            </a:solidFill>
            <a:prstDash val="solid"/>
            <a:round/>
            <a:headEnd type="none"/>
            <a:tailEnd type="none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Step3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385" y="1644650"/>
            <a:ext cx="9995535" cy="455041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sz="3200"/>
              <a:t>Remove CoAs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Rule 1: If A-&gt;B+CoA or C</a:t>
            </a:r>
            <a:r>
              <a:rPr lang="en-US" altLang="zh-CN" sz="3200">
                <a:sym typeface="+mn-ea"/>
              </a:rPr>
              <a:t>oA+</a:t>
            </a:r>
            <a:r>
              <a:rPr lang="en-US" altLang="zh-CN" sz="3200">
                <a:sym typeface="+mn-ea"/>
              </a:rPr>
              <a:t>A-&gt;B,remove CoA.</a:t>
            </a:r>
            <a:endParaRPr lang="en-US" altLang="zh-CN" sz="3200">
              <a:sym typeface="+mn-ea"/>
            </a:endParaRPr>
          </a:p>
          <a:p>
            <a:pPr marL="0" indent="0">
              <a:buNone/>
            </a:pPr>
            <a:r>
              <a:rPr lang="en-US" altLang="zh-CN" sz="3200">
                <a:sym typeface="+mn-ea"/>
              </a:rPr>
              <a:t>Rule 2: If A+R1-CoA-&gt; B+</a:t>
            </a:r>
            <a:r>
              <a:rPr lang="en-US" altLang="zh-CN" sz="3200">
                <a:sym typeface="+mn-ea"/>
              </a:rPr>
              <a:t>R2-CoA</a:t>
            </a:r>
            <a:r>
              <a:rPr lang="en-US" altLang="zh-CN" sz="3200">
                <a:sym typeface="+mn-ea"/>
              </a:rPr>
              <a:t>,remove </a:t>
            </a:r>
            <a:r>
              <a:rPr lang="en-US" altLang="zh-CN" sz="3200">
                <a:sym typeface="+mn-ea"/>
              </a:rPr>
              <a:t>R1-CoA, R2-CoA(may cause problem, need to adjust with carbon number)</a:t>
            </a:r>
            <a:endParaRPr lang="en-US" altLang="zh-CN" sz="3200">
              <a:sym typeface="+mn-ea"/>
            </a:endParaRPr>
          </a:p>
          <a:p>
            <a:pPr marL="0" indent="0">
              <a:buNone/>
            </a:pPr>
            <a:r>
              <a:rPr lang="en-US" altLang="zh-CN" sz="3200"/>
              <a:t>Rule 3: remove CoA, acCoA pair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Rule 4: remove CoA, malCoA pair</a:t>
            </a:r>
            <a:endParaRPr lang="en-US" altLang="zh-CN" sz="3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WPS 表格</Application>
  <PresentationFormat>宽屏</PresentationFormat>
  <Paragraphs>23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WPS</vt:lpstr>
      <vt:lpstr>PowerPoint 演示文稿</vt:lpstr>
      <vt:lpstr>Basic Rules:</vt:lpstr>
      <vt:lpstr>Step1</vt:lpstr>
      <vt:lpstr>Step2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fff</cp:lastModifiedBy>
  <cp:revision>162</cp:revision>
  <dcterms:created xsi:type="dcterms:W3CDTF">2025-04-04T10:36:54Z</dcterms:created>
  <dcterms:modified xsi:type="dcterms:W3CDTF">2025-04-04T10:36:54Z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2052-7.2.2.8955</vt:lpwstr>
  </property>
  <property fmtid="{D5CDD505-2E9C-101B-9397-08002B2CF9AE}" pid="3" name="ICV">
    <vt:lpwstr>7A4C8748EF5C356CD6B2EF67E3BFBCD5_41</vt:lpwstr>
  </property>
</Properties>
</file>