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1" r:id="rId3"/>
    <p:sldId id="279" r:id="rId4"/>
    <p:sldId id="280" r:id="rId5"/>
    <p:sldId id="281" r:id="rId6"/>
    <p:sldId id="370" r:id="rId7"/>
    <p:sldId id="437" r:id="rId8"/>
    <p:sldId id="380" r:id="rId9"/>
    <p:sldId id="377" r:id="rId10"/>
    <p:sldId id="378" r:id="rId11"/>
    <p:sldId id="438" r:id="rId12"/>
    <p:sldId id="439" r:id="rId13"/>
    <p:sldId id="440" r:id="rId14"/>
    <p:sldId id="299" r:id="rId15"/>
    <p:sldId id="441" r:id="rId16"/>
    <p:sldId id="391" r:id="rId17"/>
    <p:sldId id="392" r:id="rId18"/>
    <p:sldId id="397" r:id="rId19"/>
    <p:sldId id="396" r:id="rId20"/>
    <p:sldId id="410" r:id="rId21"/>
    <p:sldId id="443" r:id="rId22"/>
    <p:sldId id="413" r:id="rId23"/>
    <p:sldId id="444" r:id="rId24"/>
    <p:sldId id="445" r:id="rId25"/>
    <p:sldId id="275" r:id="rId26"/>
    <p:sldId id="276" r:id="rId27"/>
    <p:sldId id="277" r:id="rId28"/>
    <p:sldId id="278" r:id="rId29"/>
    <p:sldId id="442" r:id="rId30"/>
    <p:sldId id="446" r:id="rId3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481" autoAdjust="0"/>
  </p:normalViewPr>
  <p:slideViewPr>
    <p:cSldViewPr snapToGrid="0">
      <p:cViewPr varScale="1">
        <p:scale>
          <a:sx n="66" d="100"/>
          <a:sy n="66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5F894-4330-8B42-AE04-720EBEA7164D}" type="doc">
      <dgm:prSet loTypeId="urn:microsoft.com/office/officeart/2005/8/layout/funnel1" loCatId="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0B1B584E-6448-6B41-8618-B2C6DCF85DAA}">
      <dgm:prSet phldrT="[Texto]"/>
      <dgm:spPr/>
      <dgm:t>
        <a:bodyPr/>
        <a:lstStyle/>
        <a:p>
          <a:r>
            <a:rPr lang="es-CL" noProof="0" dirty="0"/>
            <a:t>Datos al nivel de la variante</a:t>
          </a:r>
        </a:p>
      </dgm:t>
    </dgm:pt>
    <dgm:pt modelId="{783694FE-ACE4-294F-BE8C-C748F8BE3453}" type="parTrans" cxnId="{48EEFDB0-6FBF-0B4B-96D0-3B2B05FAFBA1}">
      <dgm:prSet/>
      <dgm:spPr/>
      <dgm:t>
        <a:bodyPr/>
        <a:lstStyle/>
        <a:p>
          <a:endParaRPr lang="en-GB"/>
        </a:p>
      </dgm:t>
    </dgm:pt>
    <dgm:pt modelId="{DD541373-075E-D742-92B5-6B82EE292E5C}" type="sibTrans" cxnId="{48EEFDB0-6FBF-0B4B-96D0-3B2B05FAFBA1}">
      <dgm:prSet/>
      <dgm:spPr/>
      <dgm:t>
        <a:bodyPr/>
        <a:lstStyle/>
        <a:p>
          <a:endParaRPr lang="en-GB"/>
        </a:p>
      </dgm:t>
    </dgm:pt>
    <dgm:pt modelId="{064CA159-90F6-474D-88ED-A66D9E488112}">
      <dgm:prSet phldrT="[Texto]"/>
      <dgm:spPr/>
      <dgm:t>
        <a:bodyPr/>
        <a:lstStyle/>
        <a:p>
          <a:r>
            <a:rPr lang="es-CL" noProof="0" dirty="0"/>
            <a:t>Datos al nivel del Gen</a:t>
          </a:r>
        </a:p>
      </dgm:t>
    </dgm:pt>
    <dgm:pt modelId="{BBBFEC36-637F-DB4F-A7AD-C989C8FF3E48}" type="parTrans" cxnId="{44EC88A1-3F39-864B-A382-78D6261FF442}">
      <dgm:prSet/>
      <dgm:spPr/>
      <dgm:t>
        <a:bodyPr/>
        <a:lstStyle/>
        <a:p>
          <a:endParaRPr lang="en-GB"/>
        </a:p>
      </dgm:t>
    </dgm:pt>
    <dgm:pt modelId="{49E4E07F-7CC5-A945-99B9-7EE35681E9BB}" type="sibTrans" cxnId="{44EC88A1-3F39-864B-A382-78D6261FF442}">
      <dgm:prSet/>
      <dgm:spPr/>
      <dgm:t>
        <a:bodyPr/>
        <a:lstStyle/>
        <a:p>
          <a:endParaRPr lang="en-GB"/>
        </a:p>
      </dgm:t>
    </dgm:pt>
    <dgm:pt modelId="{2E3E629C-5F2C-0C46-BD90-DB23AE6A88E8}">
      <dgm:prSet phldrT="[Texto]"/>
      <dgm:spPr/>
      <dgm:t>
        <a:bodyPr/>
        <a:lstStyle/>
        <a:p>
          <a:r>
            <a:rPr lang="es-CL" noProof="0" dirty="0"/>
            <a:t>Datos al nivel de la Región</a:t>
          </a:r>
        </a:p>
      </dgm:t>
    </dgm:pt>
    <dgm:pt modelId="{2349C937-92DF-154E-9EAB-FE7218426225}" type="parTrans" cxnId="{E711DC56-72F5-6E4D-B2D3-2B8EEE063B21}">
      <dgm:prSet/>
      <dgm:spPr/>
      <dgm:t>
        <a:bodyPr/>
        <a:lstStyle/>
        <a:p>
          <a:endParaRPr lang="en-GB"/>
        </a:p>
      </dgm:t>
    </dgm:pt>
    <dgm:pt modelId="{101AC375-22C0-C74B-A4B8-756573B5B9EF}" type="sibTrans" cxnId="{E711DC56-72F5-6E4D-B2D3-2B8EEE063B21}">
      <dgm:prSet/>
      <dgm:spPr/>
      <dgm:t>
        <a:bodyPr/>
        <a:lstStyle/>
        <a:p>
          <a:endParaRPr lang="en-GB"/>
        </a:p>
      </dgm:t>
    </dgm:pt>
    <dgm:pt modelId="{E2C27A64-4D41-BD48-983B-265FD934E31B}">
      <dgm:prSet phldrT="[Texto]" custT="1"/>
      <dgm:spPr/>
      <dgm:t>
        <a:bodyPr/>
        <a:lstStyle/>
        <a:p>
          <a:r>
            <a:rPr lang="es-CL" sz="2000" noProof="0" dirty="0"/>
            <a:t>Anotación y Filtración</a:t>
          </a:r>
        </a:p>
      </dgm:t>
    </dgm:pt>
    <dgm:pt modelId="{F62922DC-72C3-2E48-A732-CA27D74F0D16}" type="sibTrans" cxnId="{AC446A06-2653-AD4A-B607-396481D82E98}">
      <dgm:prSet/>
      <dgm:spPr/>
      <dgm:t>
        <a:bodyPr/>
        <a:lstStyle/>
        <a:p>
          <a:endParaRPr lang="en-GB"/>
        </a:p>
      </dgm:t>
    </dgm:pt>
    <dgm:pt modelId="{32015C29-A008-DD49-8C6C-A994016A4AAE}" type="parTrans" cxnId="{AC446A06-2653-AD4A-B607-396481D82E98}">
      <dgm:prSet/>
      <dgm:spPr/>
      <dgm:t>
        <a:bodyPr/>
        <a:lstStyle/>
        <a:p>
          <a:endParaRPr lang="en-GB"/>
        </a:p>
      </dgm:t>
    </dgm:pt>
    <dgm:pt modelId="{8D77D954-F5C6-DA42-845E-C33EBB8D8304}" type="pres">
      <dgm:prSet presAssocID="{3F15F894-4330-8B42-AE04-720EBEA7164D}" presName="Name0" presStyleCnt="0">
        <dgm:presLayoutVars>
          <dgm:chMax val="4"/>
          <dgm:resizeHandles val="exact"/>
        </dgm:presLayoutVars>
      </dgm:prSet>
      <dgm:spPr/>
    </dgm:pt>
    <dgm:pt modelId="{09E033BA-43C6-D142-9545-7F5DD3293678}" type="pres">
      <dgm:prSet presAssocID="{3F15F894-4330-8B42-AE04-720EBEA7164D}" presName="ellipse" presStyleLbl="trBgShp" presStyleIdx="0" presStyleCnt="1"/>
      <dgm:spPr/>
    </dgm:pt>
    <dgm:pt modelId="{B6E2CF48-98C4-544F-AAA8-6E159C656D8C}" type="pres">
      <dgm:prSet presAssocID="{3F15F894-4330-8B42-AE04-720EBEA7164D}" presName="arrow1" presStyleLbl="fgShp" presStyleIdx="0" presStyleCnt="1"/>
      <dgm:spPr/>
    </dgm:pt>
    <dgm:pt modelId="{D22329BA-936E-4E4C-9353-88A7F94638AD}" type="pres">
      <dgm:prSet presAssocID="{3F15F894-4330-8B42-AE04-720EBEA7164D}" presName="rectangle" presStyleLbl="revTx" presStyleIdx="0" presStyleCnt="1" custScaleX="213189" custLinFactNeighborX="981" custLinFactNeighborY="21420">
        <dgm:presLayoutVars>
          <dgm:bulletEnabled val="1"/>
        </dgm:presLayoutVars>
      </dgm:prSet>
      <dgm:spPr/>
    </dgm:pt>
    <dgm:pt modelId="{A9A4BB47-74C8-B247-AE91-C8935BEEB1D2}" type="pres">
      <dgm:prSet presAssocID="{064CA159-90F6-474D-88ED-A66D9E488112}" presName="item1" presStyleLbl="node1" presStyleIdx="0" presStyleCnt="3">
        <dgm:presLayoutVars>
          <dgm:bulletEnabled val="1"/>
        </dgm:presLayoutVars>
      </dgm:prSet>
      <dgm:spPr/>
    </dgm:pt>
    <dgm:pt modelId="{057BCE9F-2670-4E43-97C3-5585023E4C8F}" type="pres">
      <dgm:prSet presAssocID="{2E3E629C-5F2C-0C46-BD90-DB23AE6A88E8}" presName="item2" presStyleLbl="node1" presStyleIdx="1" presStyleCnt="3" custLinFactNeighborX="-10529" custLinFactNeighborY="-14001">
        <dgm:presLayoutVars>
          <dgm:bulletEnabled val="1"/>
        </dgm:presLayoutVars>
      </dgm:prSet>
      <dgm:spPr/>
    </dgm:pt>
    <dgm:pt modelId="{DB5C6AC4-6E3D-F442-892E-F71E19542C4C}" type="pres">
      <dgm:prSet presAssocID="{E2C27A64-4D41-BD48-983B-265FD934E31B}" presName="item3" presStyleLbl="node1" presStyleIdx="2" presStyleCnt="3">
        <dgm:presLayoutVars>
          <dgm:bulletEnabled val="1"/>
        </dgm:presLayoutVars>
      </dgm:prSet>
      <dgm:spPr/>
    </dgm:pt>
    <dgm:pt modelId="{615CEF2A-2568-4B4E-88C3-221DFB5EED38}" type="pres">
      <dgm:prSet presAssocID="{3F15F894-4330-8B42-AE04-720EBEA7164D}" presName="funnel" presStyleLbl="trAlignAcc1" presStyleIdx="0" presStyleCnt="1"/>
      <dgm:spPr/>
    </dgm:pt>
  </dgm:ptLst>
  <dgm:cxnLst>
    <dgm:cxn modelId="{AC446A06-2653-AD4A-B607-396481D82E98}" srcId="{3F15F894-4330-8B42-AE04-720EBEA7164D}" destId="{E2C27A64-4D41-BD48-983B-265FD934E31B}" srcOrd="3" destOrd="0" parTransId="{32015C29-A008-DD49-8C6C-A994016A4AAE}" sibTransId="{F62922DC-72C3-2E48-A732-CA27D74F0D16}"/>
    <dgm:cxn modelId="{E711DC56-72F5-6E4D-B2D3-2B8EEE063B21}" srcId="{3F15F894-4330-8B42-AE04-720EBEA7164D}" destId="{2E3E629C-5F2C-0C46-BD90-DB23AE6A88E8}" srcOrd="2" destOrd="0" parTransId="{2349C937-92DF-154E-9EAB-FE7218426225}" sibTransId="{101AC375-22C0-C74B-A4B8-756573B5B9EF}"/>
    <dgm:cxn modelId="{0BBFE356-CC32-0A44-ADD7-BC7CB6905B5D}" type="presOf" srcId="{E2C27A64-4D41-BD48-983B-265FD934E31B}" destId="{D22329BA-936E-4E4C-9353-88A7F94638AD}" srcOrd="0" destOrd="0" presId="urn:microsoft.com/office/officeart/2005/8/layout/funnel1"/>
    <dgm:cxn modelId="{44EC88A1-3F39-864B-A382-78D6261FF442}" srcId="{3F15F894-4330-8B42-AE04-720EBEA7164D}" destId="{064CA159-90F6-474D-88ED-A66D9E488112}" srcOrd="1" destOrd="0" parTransId="{BBBFEC36-637F-DB4F-A7AD-C989C8FF3E48}" sibTransId="{49E4E07F-7CC5-A945-99B9-7EE35681E9BB}"/>
    <dgm:cxn modelId="{8A663CAB-56B5-6C4F-A5B0-FE4FC09E455E}" type="presOf" srcId="{0B1B584E-6448-6B41-8618-B2C6DCF85DAA}" destId="{DB5C6AC4-6E3D-F442-892E-F71E19542C4C}" srcOrd="0" destOrd="0" presId="urn:microsoft.com/office/officeart/2005/8/layout/funnel1"/>
    <dgm:cxn modelId="{48EEFDB0-6FBF-0B4B-96D0-3B2B05FAFBA1}" srcId="{3F15F894-4330-8B42-AE04-720EBEA7164D}" destId="{0B1B584E-6448-6B41-8618-B2C6DCF85DAA}" srcOrd="0" destOrd="0" parTransId="{783694FE-ACE4-294F-BE8C-C748F8BE3453}" sibTransId="{DD541373-075E-D742-92B5-6B82EE292E5C}"/>
    <dgm:cxn modelId="{D4D614B3-5A99-994A-81BB-69A9A4A58760}" type="presOf" srcId="{3F15F894-4330-8B42-AE04-720EBEA7164D}" destId="{8D77D954-F5C6-DA42-845E-C33EBB8D8304}" srcOrd="0" destOrd="0" presId="urn:microsoft.com/office/officeart/2005/8/layout/funnel1"/>
    <dgm:cxn modelId="{FE0A63C3-46D8-694D-A435-D5706E32AE7B}" type="presOf" srcId="{064CA159-90F6-474D-88ED-A66D9E488112}" destId="{057BCE9F-2670-4E43-97C3-5585023E4C8F}" srcOrd="0" destOrd="0" presId="urn:microsoft.com/office/officeart/2005/8/layout/funnel1"/>
    <dgm:cxn modelId="{AD360EF4-A09D-5943-91FD-F5F4041EA72B}" type="presOf" srcId="{2E3E629C-5F2C-0C46-BD90-DB23AE6A88E8}" destId="{A9A4BB47-74C8-B247-AE91-C8935BEEB1D2}" srcOrd="0" destOrd="0" presId="urn:microsoft.com/office/officeart/2005/8/layout/funnel1"/>
    <dgm:cxn modelId="{509B6577-9F30-0C4C-B969-47E0B7C81384}" type="presParOf" srcId="{8D77D954-F5C6-DA42-845E-C33EBB8D8304}" destId="{09E033BA-43C6-D142-9545-7F5DD3293678}" srcOrd="0" destOrd="0" presId="urn:microsoft.com/office/officeart/2005/8/layout/funnel1"/>
    <dgm:cxn modelId="{9E81E6C9-B369-AC48-98A7-E46377B00BD7}" type="presParOf" srcId="{8D77D954-F5C6-DA42-845E-C33EBB8D8304}" destId="{B6E2CF48-98C4-544F-AAA8-6E159C656D8C}" srcOrd="1" destOrd="0" presId="urn:microsoft.com/office/officeart/2005/8/layout/funnel1"/>
    <dgm:cxn modelId="{E5A2C4D5-0EBE-1D4A-812E-B778B3F31E8A}" type="presParOf" srcId="{8D77D954-F5C6-DA42-845E-C33EBB8D8304}" destId="{D22329BA-936E-4E4C-9353-88A7F94638AD}" srcOrd="2" destOrd="0" presId="urn:microsoft.com/office/officeart/2005/8/layout/funnel1"/>
    <dgm:cxn modelId="{66035D6C-DB86-F64E-9076-9367C4BDCB22}" type="presParOf" srcId="{8D77D954-F5C6-DA42-845E-C33EBB8D8304}" destId="{A9A4BB47-74C8-B247-AE91-C8935BEEB1D2}" srcOrd="3" destOrd="0" presId="urn:microsoft.com/office/officeart/2005/8/layout/funnel1"/>
    <dgm:cxn modelId="{F43AEC18-9AAB-B042-93E4-22D690700CE2}" type="presParOf" srcId="{8D77D954-F5C6-DA42-845E-C33EBB8D8304}" destId="{057BCE9F-2670-4E43-97C3-5585023E4C8F}" srcOrd="4" destOrd="0" presId="urn:microsoft.com/office/officeart/2005/8/layout/funnel1"/>
    <dgm:cxn modelId="{D19F069B-C46C-B947-9BF4-8430D4A2CD69}" type="presParOf" srcId="{8D77D954-F5C6-DA42-845E-C33EBB8D8304}" destId="{DB5C6AC4-6E3D-F442-892E-F71E19542C4C}" srcOrd="5" destOrd="0" presId="urn:microsoft.com/office/officeart/2005/8/layout/funnel1"/>
    <dgm:cxn modelId="{E48F5036-DC93-DC41-8FB0-95805E737D88}" type="presParOf" srcId="{8D77D954-F5C6-DA42-845E-C33EBB8D8304}" destId="{615CEF2A-2568-4B4E-88C3-221DFB5EED3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33BA-43C6-D142-9545-7F5DD3293678}">
      <dsp:nvSpPr>
        <dsp:cNvPr id="0" name=""/>
        <dsp:cNvSpPr/>
      </dsp:nvSpPr>
      <dsp:spPr>
        <a:xfrm>
          <a:off x="1143921" y="78262"/>
          <a:ext cx="1553218" cy="53941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2CF48-98C4-544F-AAA8-6E159C656D8C}">
      <dsp:nvSpPr>
        <dsp:cNvPr id="0" name=""/>
        <dsp:cNvSpPr/>
      </dsp:nvSpPr>
      <dsp:spPr>
        <a:xfrm>
          <a:off x="1772433" y="1399101"/>
          <a:ext cx="301011" cy="192647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329BA-936E-4E4C-9353-88A7F94638AD}">
      <dsp:nvSpPr>
        <dsp:cNvPr id="0" name=""/>
        <dsp:cNvSpPr/>
      </dsp:nvSpPr>
      <dsp:spPr>
        <a:xfrm>
          <a:off x="396977" y="1565259"/>
          <a:ext cx="3080271" cy="361213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Anotación y Filtración</a:t>
          </a:r>
        </a:p>
      </dsp:txBody>
      <dsp:txXfrm>
        <a:off x="396977" y="1565259"/>
        <a:ext cx="3080271" cy="361213"/>
      </dsp:txXfrm>
    </dsp:sp>
    <dsp:sp modelId="{A9A4BB47-74C8-B247-AE91-C8935BEEB1D2}">
      <dsp:nvSpPr>
        <dsp:cNvPr id="0" name=""/>
        <dsp:cNvSpPr/>
      </dsp:nvSpPr>
      <dsp:spPr>
        <a:xfrm>
          <a:off x="1708619" y="659335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 la Región</a:t>
          </a:r>
        </a:p>
      </dsp:txBody>
      <dsp:txXfrm>
        <a:off x="1787967" y="738683"/>
        <a:ext cx="383124" cy="383124"/>
      </dsp:txXfrm>
    </dsp:sp>
    <dsp:sp modelId="{057BCE9F-2670-4E43-97C3-5585023E4C8F}">
      <dsp:nvSpPr>
        <dsp:cNvPr id="0" name=""/>
        <dsp:cNvSpPr/>
      </dsp:nvSpPr>
      <dsp:spPr>
        <a:xfrm>
          <a:off x="1263868" y="176989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del Gen</a:t>
          </a:r>
        </a:p>
      </dsp:txBody>
      <dsp:txXfrm>
        <a:off x="1343216" y="256337"/>
        <a:ext cx="383124" cy="383124"/>
      </dsp:txXfrm>
    </dsp:sp>
    <dsp:sp modelId="{DB5C6AC4-6E3D-F442-892E-F71E19542C4C}">
      <dsp:nvSpPr>
        <dsp:cNvPr id="0" name=""/>
        <dsp:cNvSpPr/>
      </dsp:nvSpPr>
      <dsp:spPr>
        <a:xfrm>
          <a:off x="1874777" y="121849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 la variante</a:t>
          </a:r>
        </a:p>
      </dsp:txBody>
      <dsp:txXfrm>
        <a:off x="1954125" y="201197"/>
        <a:ext cx="383124" cy="383124"/>
      </dsp:txXfrm>
    </dsp:sp>
    <dsp:sp modelId="{615CEF2A-2568-4B4E-88C3-221DFB5EED38}">
      <dsp:nvSpPr>
        <dsp:cNvPr id="0" name=""/>
        <dsp:cNvSpPr/>
      </dsp:nvSpPr>
      <dsp:spPr>
        <a:xfrm>
          <a:off x="1080107" y="12040"/>
          <a:ext cx="1685663" cy="1348531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C45B8-744B-4353-884E-DD041AA83FED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6E9B6-98F7-4BE9-8D3C-883410110E9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747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Vista simple,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6E9B6-98F7-4BE9-8D3C-883410110E9E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16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6E9B6-98F7-4BE9-8D3C-883410110E9E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348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Emparejado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2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34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6E9B6-98F7-4BE9-8D3C-883410110E9E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3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4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84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83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6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47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5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526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1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64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830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074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5114-D174-4879-BD2E-8407E521E03F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14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7.png"/><Relationship Id="rId10" Type="http://schemas.microsoft.com/office/2007/relationships/diagramDrawing" Target="../diagrams/drawing1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ac.broadinstitute.org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tp://ftp.1000genomes.ebi.ac.uk/vol1/ftp/phase3/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7571-3517-422F-9BF3-67F023019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News Gothic MT"/>
              </a:rPr>
              <a:t>INB400: Visualización Científica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AEE90-51C2-457C-99CD-402A8A5A7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>
                <a:latin typeface="Book Antiqua"/>
                <a:cs typeface="Book Antiqua"/>
              </a:rPr>
              <a:t>Dr. Matthieu J. Miossec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600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C437-22D7-435D-8FA6-9CE9BC9E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 Phred &lt;=&gt; Probabilidad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3E23-0576-40DD-802D-026FD448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18711"/>
          </a:xfrm>
        </p:spPr>
        <p:txBody>
          <a:bodyPr>
            <a:normAutofit/>
          </a:bodyPr>
          <a:lstStyle/>
          <a:p>
            <a:r>
              <a:rPr lang="es-CL" dirty="0"/>
              <a:t>La conversión de índice a probabilidad es bastante intuitivo…</a:t>
            </a:r>
          </a:p>
          <a:p>
            <a:endParaRPr lang="es-CL" dirty="0"/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  <a:p>
            <a:endParaRPr lang="es-CL" sz="2000" dirty="0"/>
          </a:p>
          <a:p>
            <a:r>
              <a:rPr lang="es-CL" sz="2400" dirty="0"/>
              <a:t>Los índices finales están </a:t>
            </a:r>
            <a:r>
              <a:rPr lang="es-CL" sz="2400" b="1" dirty="0"/>
              <a:t>codificados en ASCII</a:t>
            </a:r>
            <a:r>
              <a:rPr lang="es-CL" sz="2400" dirty="0"/>
              <a:t>.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F26395C-9244-4928-B5A9-4FB6FC680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745607"/>
              </p:ext>
            </p:extLst>
          </p:nvPr>
        </p:nvGraphicFramePr>
        <p:xfrm>
          <a:off x="671822" y="3336746"/>
          <a:ext cx="8042274" cy="2372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743">
                <a:tc>
                  <a:txBody>
                    <a:bodyPr/>
                    <a:lstStyle/>
                    <a:p>
                      <a:pPr algn="ctr"/>
                      <a:r>
                        <a:rPr lang="es-CL" sz="1400" noProof="0" dirty="0"/>
                        <a:t>Índice de cualidad Phred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noProof="0" dirty="0"/>
                        <a:t>Probabilidad de mala identificación de una base</a:t>
                      </a:r>
                      <a:endParaRPr lang="es-CL" sz="14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noProof="0" dirty="0"/>
                        <a:t>Exactitud de designación de base</a:t>
                      </a:r>
                      <a:endParaRPr lang="es-CL" sz="1400" b="1" i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noProof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/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noProof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/>
                        <a:t>1/100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noProof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/>
                        <a:t>1/1 000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noProof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/>
                        <a:t>1/10 000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/>
                        <a:t>99.99%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noProof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 dirty="0"/>
                        <a:t>1/100 000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noProof="0" dirty="0"/>
                        <a:t>99.999%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B6D3062F-E7B9-4C90-8B1F-9130A4E09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3899"/>
              </p:ext>
            </p:extLst>
          </p:nvPr>
        </p:nvGraphicFramePr>
        <p:xfrm>
          <a:off x="1691317" y="2387954"/>
          <a:ext cx="5761366" cy="62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Document" r:id="rId4" imgW="1619610" imgH="178816" progId="Word.Document.12">
                  <p:embed/>
                </p:oleObj>
              </mc:Choice>
              <mc:Fallback>
                <p:oleObj name="Document" r:id="rId4" imgW="1619610" imgH="178816" progId="Word.Documen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B6D3062F-E7B9-4C90-8B1F-9130A4E094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317" y="2387954"/>
                        <a:ext cx="5761366" cy="62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08C074-CC72-4C30-A087-8D64F76488AF}"/>
              </a:ext>
            </a:extLst>
          </p:cNvPr>
          <p:cNvCxnSpPr>
            <a:cxnSpLocks/>
          </p:cNvCxnSpPr>
          <p:nvPr/>
        </p:nvCxnSpPr>
        <p:spPr>
          <a:xfrm>
            <a:off x="2562226" y="3007362"/>
            <a:ext cx="0" cy="329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F496CB-DDE8-45AE-BF4B-1733C4775504}"/>
              </a:ext>
            </a:extLst>
          </p:cNvPr>
          <p:cNvCxnSpPr>
            <a:cxnSpLocks/>
          </p:cNvCxnSpPr>
          <p:nvPr/>
        </p:nvCxnSpPr>
        <p:spPr>
          <a:xfrm>
            <a:off x="5867400" y="3007362"/>
            <a:ext cx="1" cy="34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F788-C04E-4DDC-8366-99E5C43D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Índices en ASCII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2D39-7DD0-4CCB-A3CC-C3102C1D9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" t="3525" r="29478" b="4217"/>
          <a:stretch/>
        </p:blipFill>
        <p:spPr>
          <a:xfrm>
            <a:off x="37376" y="1417638"/>
            <a:ext cx="9106623" cy="45433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513EA0-C007-47F4-8653-136BE9F5C1C1}"/>
              </a:ext>
            </a:extLst>
          </p:cNvPr>
          <p:cNvSpPr/>
          <p:nvPr/>
        </p:nvSpPr>
        <p:spPr>
          <a:xfrm>
            <a:off x="37376" y="5709407"/>
            <a:ext cx="5353490" cy="2379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408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5F955D5-2AD2-4692-9C3F-7BC11D6ADDEC}"/>
              </a:ext>
            </a:extLst>
          </p:cNvPr>
          <p:cNvGrpSpPr/>
          <p:nvPr/>
        </p:nvGrpSpPr>
        <p:grpSpPr>
          <a:xfrm>
            <a:off x="-526024" y="438286"/>
            <a:ext cx="2502676" cy="1293740"/>
            <a:chOff x="-526024" y="466861"/>
            <a:chExt cx="2502676" cy="12937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2CF9E6-A1ED-4107-A360-09010975642E}"/>
                </a:ext>
              </a:extLst>
            </p:cNvPr>
            <p:cNvGrpSpPr/>
            <p:nvPr/>
          </p:nvGrpSpPr>
          <p:grpSpPr>
            <a:xfrm>
              <a:off x="-526024" y="466861"/>
              <a:ext cx="1478983" cy="529947"/>
              <a:chOff x="0" y="41572"/>
              <a:chExt cx="3673976" cy="113154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6C56BE1-4125-40D4-96B3-0133075CB1E3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5182C35-668F-45B2-8CF2-75580A121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53E4640F-3636-43C1-8C46-7805DCB5CF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D5E4B71-1B1C-443A-8202-084DDF0FE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01A5D2-45DE-4EAA-8358-C615B82A5EAC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0662AF06-E7E9-497A-898D-AA0DA1B538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A7FD3D32-02FC-49FA-A94B-E5343197B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4FAF688F-2934-44C3-8C2B-D9888A006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B7A5A8E-F103-4F74-B81E-6AAFD87B0E52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201CA93-B6C8-4FAC-AA46-CD556798E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388A521-09B7-41D4-8023-E5ADE20D34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F0FCECD2-EABC-476C-9C35-F69F15447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451303-84D1-49C2-ADC8-B497A107DF5F}"/>
                </a:ext>
              </a:extLst>
            </p:cNvPr>
            <p:cNvGrpSpPr/>
            <p:nvPr/>
          </p:nvGrpSpPr>
          <p:grpSpPr>
            <a:xfrm>
              <a:off x="-443552" y="690869"/>
              <a:ext cx="1963004" cy="612532"/>
              <a:chOff x="0" y="41572"/>
              <a:chExt cx="3673976" cy="113154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78289B5-A4CF-4933-A0E1-CFAC265C6F38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6263C546-3DB4-4FFE-9889-DC3E75DA6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D6F1AC28-C7EF-4ACD-8A68-E3E55AC793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15B15800-C1B3-4D2A-80DD-D51B56F7E9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C5EFB86-306C-42ED-ABF5-67EEAF608E08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37A4A81F-80DD-448B-8685-F183600F9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97B267C1-D26A-488D-B63F-248D8844D0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FECA74EE-C4CF-401D-A39D-F9101E0965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F4FE8D-0842-4A4F-9AC1-6F4A11E615B7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6BF8A926-06EA-4E9D-82AC-0483A63BC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58E6FB0-DE0B-483F-ABD7-FFA29F6BF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35E980B-DF83-454E-B91F-B4EA8D61F9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691E84-DB66-46BC-9DF4-D97B97694806}"/>
                </a:ext>
              </a:extLst>
            </p:cNvPr>
            <p:cNvGrpSpPr/>
            <p:nvPr/>
          </p:nvGrpSpPr>
          <p:grpSpPr>
            <a:xfrm>
              <a:off x="-373624" y="619261"/>
              <a:ext cx="1478983" cy="529947"/>
              <a:chOff x="0" y="41572"/>
              <a:chExt cx="3673976" cy="113154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62D2DDF-283D-470D-9A7B-FEDAE73E5DB7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18D49E87-E12C-439D-83AD-67C68B1249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5AF2BF6B-0C22-4B01-8612-10AD77D5D1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2A86EDBC-1A6E-4106-A805-7649CB31BF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252750E-E922-472F-86A5-90C99F810300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0CDFDDD2-90BC-479A-A52F-E2C94FF28E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4D6FA2D1-41CC-41F7-BE06-94A743E1D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3AF12381-FBAD-410A-9038-76B9E9175D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AFCF173-9643-469E-AA11-3DB50A0F5CC0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3CF91426-D07E-4255-BEDB-6329BC964A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511DF8D5-796A-4F8A-94FE-B1B9C97E6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449C8A59-39FC-4F0D-85F8-BCBD5340A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5FFF5B3-780A-4DFD-86B9-2C00D35A141B}"/>
                </a:ext>
              </a:extLst>
            </p:cNvPr>
            <p:cNvGrpSpPr/>
            <p:nvPr/>
          </p:nvGrpSpPr>
          <p:grpSpPr>
            <a:xfrm>
              <a:off x="-291152" y="843269"/>
              <a:ext cx="1963004" cy="612532"/>
              <a:chOff x="0" y="41572"/>
              <a:chExt cx="3673976" cy="113154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08EEE15-3F63-4F58-8640-9A622FBAF171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F0BB71E9-29DB-4D2A-A996-5529EB81F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62911F0F-ED55-4625-9E4D-B58F84448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BA7721FE-6185-4359-B2BA-23FA00750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07CB1F9-53EE-4EC3-828A-B4AB12440208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C631BA43-E126-4430-B991-7946649A92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BF5F2EAE-2A6A-42AF-9AF6-09B88DF09E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ED5A44C0-9273-4C17-AA7B-F7FF410F6F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70F85C4-5786-410C-B63D-FF88F660F468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2FD97407-86AA-4628-A3BA-3D5C57CC2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9467B112-C89F-4D52-A5AB-6D23211F3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A0304A4B-92F5-4F65-BE8A-CD2918C46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82D87F-F839-4366-9F8B-8E1C31C6969B}"/>
                </a:ext>
              </a:extLst>
            </p:cNvPr>
            <p:cNvGrpSpPr/>
            <p:nvPr/>
          </p:nvGrpSpPr>
          <p:grpSpPr>
            <a:xfrm>
              <a:off x="-221224" y="771661"/>
              <a:ext cx="1478983" cy="529947"/>
              <a:chOff x="0" y="41572"/>
              <a:chExt cx="3673976" cy="113154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DD9A38F8-09D2-47E2-8EEE-90A088AD0C18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8ABCC871-37ED-4FE8-B373-9935182391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28EBE974-22B5-4EE6-AC57-3C3BC933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69239CB9-9E10-46C9-A9BF-4DC6127BB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3454FFB-AA32-4AC1-98CA-B49AD9ABB347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B02BBCA0-CA7F-4A6A-B470-3EA69DE5E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99B94EF1-580F-4C28-AC52-2A84D5996C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2B353497-9883-4954-8083-C072EAA7E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6BF0404-A9D7-4672-A4EB-527A1C5BC9CE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C22DCB19-B1EE-4D8E-9FDC-E6AE6383D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16B6BC54-5297-48B8-B077-3A7E297EA2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F1705345-D79F-4B5D-BB23-FC76D1B30A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192EFDC-2F65-43C4-A7F2-3BEC881246EC}"/>
                </a:ext>
              </a:extLst>
            </p:cNvPr>
            <p:cNvGrpSpPr/>
            <p:nvPr/>
          </p:nvGrpSpPr>
          <p:grpSpPr>
            <a:xfrm>
              <a:off x="-138752" y="995669"/>
              <a:ext cx="1963004" cy="612532"/>
              <a:chOff x="0" y="41572"/>
              <a:chExt cx="3673976" cy="1131544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9F166C4-5A10-4570-8BE2-46BE226F990E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F2E49B73-B9C1-4234-83B4-E7DFFA0D59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1E25C7A3-39C4-48F8-AD70-66C540800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A9DEAA7A-95EA-4E2D-8B31-DC5BC81255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88AE9A7E-17B5-457E-AB1F-A0A9BF7AEE39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192D7AEB-B9CE-4A28-818A-4399DE96E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ECA6BEFC-AAE4-4EBF-833C-87D6BDFAB4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C128DBF4-DC4C-4BB0-BB68-0CC0780CF1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78190BE-A1F6-4DBA-A84C-F779417B0342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E8C05D56-6566-44F9-88DB-AB658393C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D6B42593-54E1-4E19-86D2-D10339384B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EDBC2744-97DC-4F05-9206-7E951BB36E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46FBAD0-3D96-4424-8E5E-18743B0E08F5}"/>
                </a:ext>
              </a:extLst>
            </p:cNvPr>
            <p:cNvGrpSpPr/>
            <p:nvPr/>
          </p:nvGrpSpPr>
          <p:grpSpPr>
            <a:xfrm>
              <a:off x="-68824" y="924061"/>
              <a:ext cx="1478983" cy="529947"/>
              <a:chOff x="0" y="41572"/>
              <a:chExt cx="3673976" cy="113154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A0C81A6A-0855-4244-A28F-1C94BA81BBB6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EEB6AEDF-C5E7-470D-A487-382A10332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C6355ECB-05F9-415E-9279-91E7251474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751490B2-8092-4AAB-A562-CC0AB50D9C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30A0F27-D5CD-4249-89FA-0F10E063EA2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67" name="Picture 166">
                  <a:extLst>
                    <a:ext uri="{FF2B5EF4-FFF2-40B4-BE49-F238E27FC236}">
                      <a16:creationId xmlns:a16="http://schemas.microsoft.com/office/drawing/2014/main" id="{BE16F5E1-6DEB-43DA-B8F1-3609F9EFDA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C3554A60-30F7-4783-A35E-FA170695E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DE9730AE-4598-4E83-93E3-9FC0AF8F13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6ABD7E2-1B4D-4873-A975-28088E27069C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64" name="Picture 163">
                  <a:extLst>
                    <a:ext uri="{FF2B5EF4-FFF2-40B4-BE49-F238E27FC236}">
                      <a16:creationId xmlns:a16="http://schemas.microsoft.com/office/drawing/2014/main" id="{225E149D-1566-4F0D-A5CF-E6BF133F3E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65" name="Picture 164">
                  <a:extLst>
                    <a:ext uri="{FF2B5EF4-FFF2-40B4-BE49-F238E27FC236}">
                      <a16:creationId xmlns:a16="http://schemas.microsoft.com/office/drawing/2014/main" id="{9686F24F-7964-4072-B70D-11F8FCC8D0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66" name="Picture 165">
                  <a:extLst>
                    <a:ext uri="{FF2B5EF4-FFF2-40B4-BE49-F238E27FC236}">
                      <a16:creationId xmlns:a16="http://schemas.microsoft.com/office/drawing/2014/main" id="{9F2EE0BB-9C98-4AA2-9913-4F95C0A9A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CD2EC34-7888-442F-ABCA-F2B14A7E4F74}"/>
                </a:ext>
              </a:extLst>
            </p:cNvPr>
            <p:cNvGrpSpPr/>
            <p:nvPr/>
          </p:nvGrpSpPr>
          <p:grpSpPr>
            <a:xfrm>
              <a:off x="13648" y="1148069"/>
              <a:ext cx="1963004" cy="612532"/>
              <a:chOff x="0" y="41572"/>
              <a:chExt cx="3673976" cy="1131544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66B667EA-05DD-41D4-9717-395ECA39CAEF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2582926D-E7EA-4812-9667-3BF25DA46C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84" name="Picture 183">
                  <a:extLst>
                    <a:ext uri="{FF2B5EF4-FFF2-40B4-BE49-F238E27FC236}">
                      <a16:creationId xmlns:a16="http://schemas.microsoft.com/office/drawing/2014/main" id="{3F43F270-F948-4887-9A3E-B4D65EE70F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EC7DC361-8809-4647-9486-C67F1DAC87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F3B48E4-45BB-4E75-9510-C322CA66475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D4D590FC-1240-4091-9B85-511BFB7A58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36190912-4269-4911-B702-33FD3E184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C1BE1FA0-137E-4365-B947-5ACAFFC6D7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B070B452-EFB8-461F-A4C2-95A769A4E5E7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A53A0C6B-F8A2-4732-B817-0D4CCD90AB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67C129CE-EC05-4C44-B2D9-DC5C1A6404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34C90D8C-64E6-44C4-8D96-48B51DE7BA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EDEB14-1E07-446C-BADC-F18A35F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 de Secuenciación con Índices Phred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128F9-E961-4589-96C4-E03748E6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Con cada read tenemos una </a:t>
            </a:r>
            <a:r>
              <a:rPr lang="es-CL" b="1" dirty="0"/>
              <a:t>secuencia de índices Phred</a:t>
            </a:r>
            <a:r>
              <a:rPr lang="es-CL" dirty="0"/>
              <a:t> ordenada para coincidir con cada base.</a:t>
            </a:r>
          </a:p>
          <a:p>
            <a:pPr lvl="1"/>
            <a:r>
              <a:rPr lang="es-CL" dirty="0"/>
              <a:t>Típicamente, esta información esta almacenada en un archivo formato </a:t>
            </a:r>
            <a:r>
              <a:rPr lang="es-CL" b="1" dirty="0"/>
              <a:t>FASTQ</a:t>
            </a:r>
            <a:r>
              <a:rPr lang="es-CL" dirty="0"/>
              <a:t>.</a:t>
            </a:r>
          </a:p>
          <a:p>
            <a:pPr lvl="1"/>
            <a:endParaRPr lang="es-CL" b="1" dirty="0"/>
          </a:p>
          <a:p>
            <a:pPr lvl="1"/>
            <a:endParaRPr lang="es-CL" b="1" dirty="0"/>
          </a:p>
          <a:p>
            <a:pPr marL="857250" lvl="2" indent="0">
              <a:buNone/>
            </a:pPr>
            <a:endParaRPr lang="es-CL" sz="3200" b="1" dirty="0"/>
          </a:p>
          <a:p>
            <a:pPr lvl="2"/>
            <a:r>
              <a:rPr lang="es-CL" dirty="0"/>
              <a:t>Para cada read: un identificador, una secuencia de bases y una de Phred.</a:t>
            </a:r>
          </a:p>
        </p:txBody>
      </p:sp>
      <p:pic>
        <p:nvPicPr>
          <p:cNvPr id="213" name="Imagen 5" descr="Captura de pantalla 2017-03-15 a las 5.16.58 p.m..png">
            <a:extLst>
              <a:ext uri="{FF2B5EF4-FFF2-40B4-BE49-F238E27FC236}">
                <a16:creationId xmlns:a16="http://schemas.microsoft.com/office/drawing/2014/main" id="{5B9584FC-5457-4C3D-9CE0-C37E6787E9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r="-509" b="18071"/>
          <a:stretch/>
        </p:blipFill>
        <p:spPr>
          <a:xfrm>
            <a:off x="889498" y="3803206"/>
            <a:ext cx="7283752" cy="134514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4055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9D81-EE61-44E0-8184-F5098F2D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en Datos de Secuenciación: Profundidad de secuenciación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B4BC-A514-460B-A555-E6C1D60C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Si tenemos errores en nuestros reads, necesitamos manera de diferenciarlas de la variación genética que existe entre humanos. </a:t>
            </a:r>
          </a:p>
          <a:p>
            <a:pPr lvl="1"/>
            <a:r>
              <a:rPr lang="es-CL" dirty="0"/>
              <a:t>El índice </a:t>
            </a:r>
            <a:r>
              <a:rPr lang="es-CL" dirty="0" err="1"/>
              <a:t>Phred</a:t>
            </a:r>
            <a:r>
              <a:rPr lang="es-CL" dirty="0"/>
              <a:t> sirve, pero no es suficiente.</a:t>
            </a:r>
          </a:p>
          <a:p>
            <a:pPr lvl="2"/>
            <a:r>
              <a:rPr lang="es-CL" dirty="0"/>
              <a:t>Necesitamos </a:t>
            </a:r>
            <a:r>
              <a:rPr lang="es-CL" b="1" dirty="0"/>
              <a:t>mucho más </a:t>
            </a:r>
            <a:r>
              <a:rPr lang="es-CL" dirty="0"/>
              <a:t>superposición entre los reads.</a:t>
            </a:r>
          </a:p>
          <a:p>
            <a:pPr marL="457200" lvl="1" indent="0">
              <a:buNone/>
            </a:pPr>
            <a:endParaRPr lang="es-CL" dirty="0"/>
          </a:p>
          <a:p>
            <a:pPr marL="457200" lvl="1" indent="0">
              <a:buNone/>
            </a:pPr>
            <a:endParaRPr lang="es-CL" dirty="0"/>
          </a:p>
        </p:txBody>
      </p:sp>
      <p:grpSp>
        <p:nvGrpSpPr>
          <p:cNvPr id="4" name="Agrupar 91">
            <a:extLst>
              <a:ext uri="{FF2B5EF4-FFF2-40B4-BE49-F238E27FC236}">
                <a16:creationId xmlns:a16="http://schemas.microsoft.com/office/drawing/2014/main" id="{89322FCE-2529-4E67-B0D4-B16F3F673AF9}"/>
              </a:ext>
            </a:extLst>
          </p:cNvPr>
          <p:cNvGrpSpPr/>
          <p:nvPr/>
        </p:nvGrpSpPr>
        <p:grpSpPr>
          <a:xfrm>
            <a:off x="651066" y="4381005"/>
            <a:ext cx="2092857" cy="864198"/>
            <a:chOff x="463576" y="0"/>
            <a:chExt cx="2092857" cy="864198"/>
          </a:xfrm>
        </p:grpSpPr>
        <p:sp>
          <p:nvSpPr>
            <p:cNvPr id="5" name="CuadroTexto 92">
              <a:extLst>
                <a:ext uri="{FF2B5EF4-FFF2-40B4-BE49-F238E27FC236}">
                  <a16:creationId xmlns:a16="http://schemas.microsoft.com/office/drawing/2014/main" id="{456E1DA6-A75C-431E-8B0D-0C10BA245FC5}"/>
                </a:ext>
              </a:extLst>
            </p:cNvPr>
            <p:cNvSpPr txBox="1"/>
            <p:nvPr/>
          </p:nvSpPr>
          <p:spPr>
            <a:xfrm>
              <a:off x="565045" y="387014"/>
              <a:ext cx="18404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ATAGGCGTACTTCA</a:t>
              </a:r>
            </a:p>
          </p:txBody>
        </p:sp>
        <p:sp>
          <p:nvSpPr>
            <p:cNvPr id="6" name="CuadroTexto 93">
              <a:extLst>
                <a:ext uri="{FF2B5EF4-FFF2-40B4-BE49-F238E27FC236}">
                  <a16:creationId xmlns:a16="http://schemas.microsoft.com/office/drawing/2014/main" id="{AE22F92C-96B1-4A2F-9B6D-3C7C57284494}"/>
                </a:ext>
              </a:extLst>
            </p:cNvPr>
            <p:cNvSpPr txBox="1"/>
            <p:nvPr/>
          </p:nvSpPr>
          <p:spPr>
            <a:xfrm>
              <a:off x="789923" y="556421"/>
              <a:ext cx="17665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AGGC</a:t>
              </a:r>
              <a:r>
                <a:rPr lang="es-ES" sz="14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</a:t>
              </a:r>
              <a:r>
                <a:rPr lang="es-ES" sz="140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CATC</a:t>
              </a:r>
            </a:p>
          </p:txBody>
        </p:sp>
        <p:sp>
          <p:nvSpPr>
            <p:cNvPr id="9" name="CuadroTexto 96">
              <a:extLst>
                <a:ext uri="{FF2B5EF4-FFF2-40B4-BE49-F238E27FC236}">
                  <a16:creationId xmlns:a16="http://schemas.microsoft.com/office/drawing/2014/main" id="{56D420EF-8F55-47DE-9BDB-44DEEC009815}"/>
                </a:ext>
              </a:extLst>
            </p:cNvPr>
            <p:cNvSpPr txBox="1"/>
            <p:nvPr/>
          </p:nvSpPr>
          <p:spPr>
            <a:xfrm>
              <a:off x="1777934" y="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CuadroTexto 97">
              <a:extLst>
                <a:ext uri="{FF2B5EF4-FFF2-40B4-BE49-F238E27FC236}">
                  <a16:creationId xmlns:a16="http://schemas.microsoft.com/office/drawing/2014/main" id="{9BC766A9-A40B-4C5C-AA5C-F96A80B4743B}"/>
                </a:ext>
              </a:extLst>
            </p:cNvPr>
            <p:cNvSpPr txBox="1"/>
            <p:nvPr/>
          </p:nvSpPr>
          <p:spPr>
            <a:xfrm>
              <a:off x="463576" y="238637"/>
              <a:ext cx="1824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AATAGGCGTACTTC</a:t>
              </a:r>
            </a:p>
          </p:txBody>
        </p:sp>
      </p:grpSp>
      <p:sp>
        <p:nvSpPr>
          <p:cNvPr id="17" name="Pergamino horizontal 98">
            <a:extLst>
              <a:ext uri="{FF2B5EF4-FFF2-40B4-BE49-F238E27FC236}">
                <a16:creationId xmlns:a16="http://schemas.microsoft.com/office/drawing/2014/main" id="{3A37A1DB-26E7-42F1-9255-6580A2BC212B}"/>
              </a:ext>
            </a:extLst>
          </p:cNvPr>
          <p:cNvSpPr/>
          <p:nvPr/>
        </p:nvSpPr>
        <p:spPr>
          <a:xfrm>
            <a:off x="320033" y="4301356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8" name="CuadroTexto 99">
            <a:extLst>
              <a:ext uri="{FF2B5EF4-FFF2-40B4-BE49-F238E27FC236}">
                <a16:creationId xmlns:a16="http://schemas.microsoft.com/office/drawing/2014/main" id="{CD1188EA-0E3D-4570-A266-118046F6F7EB}"/>
              </a:ext>
            </a:extLst>
          </p:cNvPr>
          <p:cNvSpPr txBox="1"/>
          <p:nvPr/>
        </p:nvSpPr>
        <p:spPr>
          <a:xfrm>
            <a:off x="343283" y="4096049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Secuencia referencial</a:t>
            </a:r>
          </a:p>
        </p:txBody>
      </p:sp>
      <p:grpSp>
        <p:nvGrpSpPr>
          <p:cNvPr id="19" name="Agrupar 91">
            <a:extLst>
              <a:ext uri="{FF2B5EF4-FFF2-40B4-BE49-F238E27FC236}">
                <a16:creationId xmlns:a16="http://schemas.microsoft.com/office/drawing/2014/main" id="{AE86BC7E-8779-41FC-A123-6D7CF9798983}"/>
              </a:ext>
            </a:extLst>
          </p:cNvPr>
          <p:cNvGrpSpPr/>
          <p:nvPr/>
        </p:nvGrpSpPr>
        <p:grpSpPr>
          <a:xfrm>
            <a:off x="5154253" y="4423945"/>
            <a:ext cx="2462226" cy="1207260"/>
            <a:chOff x="463576" y="0"/>
            <a:chExt cx="2462226" cy="1207260"/>
          </a:xfrm>
        </p:grpSpPr>
        <p:sp>
          <p:nvSpPr>
            <p:cNvPr id="20" name="CuadroTexto 92">
              <a:extLst>
                <a:ext uri="{FF2B5EF4-FFF2-40B4-BE49-F238E27FC236}">
                  <a16:creationId xmlns:a16="http://schemas.microsoft.com/office/drawing/2014/main" id="{DDA81559-11AE-4A51-BD75-FBFCF330D4B2}"/>
                </a:ext>
              </a:extLst>
            </p:cNvPr>
            <p:cNvSpPr txBox="1"/>
            <p:nvPr/>
          </p:nvSpPr>
          <p:spPr>
            <a:xfrm>
              <a:off x="565045" y="387014"/>
              <a:ext cx="18404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ATAGGCGTACTTCA</a:t>
              </a:r>
            </a:p>
          </p:txBody>
        </p:sp>
        <p:sp>
          <p:nvSpPr>
            <p:cNvPr id="21" name="CuadroTexto 93">
              <a:extLst>
                <a:ext uri="{FF2B5EF4-FFF2-40B4-BE49-F238E27FC236}">
                  <a16:creationId xmlns:a16="http://schemas.microsoft.com/office/drawing/2014/main" id="{574179ED-78D1-4A2D-89B9-18D3979B3B31}"/>
                </a:ext>
              </a:extLst>
            </p:cNvPr>
            <p:cNvSpPr txBox="1"/>
            <p:nvPr/>
          </p:nvSpPr>
          <p:spPr>
            <a:xfrm>
              <a:off x="789923" y="556421"/>
              <a:ext cx="17665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AGGC</a:t>
              </a:r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</a:t>
              </a:r>
              <a:r>
                <a:rPr lang="es-E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CATC</a:t>
              </a:r>
            </a:p>
          </p:txBody>
        </p:sp>
        <p:sp>
          <p:nvSpPr>
            <p:cNvPr id="22" name="CuadroTexto 94">
              <a:extLst>
                <a:ext uri="{FF2B5EF4-FFF2-40B4-BE49-F238E27FC236}">
                  <a16:creationId xmlns:a16="http://schemas.microsoft.com/office/drawing/2014/main" id="{D12D5916-5D75-4427-8938-F0E9736468B0}"/>
                </a:ext>
              </a:extLst>
            </p:cNvPr>
            <p:cNvSpPr txBox="1"/>
            <p:nvPr/>
          </p:nvSpPr>
          <p:spPr>
            <a:xfrm>
              <a:off x="1153166" y="732538"/>
              <a:ext cx="15082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GC</a:t>
              </a:r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TACTTCATCCA</a:t>
              </a:r>
            </a:p>
          </p:txBody>
        </p:sp>
        <p:sp>
          <p:nvSpPr>
            <p:cNvPr id="23" name="CuadroTexto 95">
              <a:extLst>
                <a:ext uri="{FF2B5EF4-FFF2-40B4-BE49-F238E27FC236}">
                  <a16:creationId xmlns:a16="http://schemas.microsoft.com/office/drawing/2014/main" id="{9C4B8F22-ADA5-4CC2-A14F-DEE89D701100}"/>
                </a:ext>
              </a:extLst>
            </p:cNvPr>
            <p:cNvSpPr txBox="1"/>
            <p:nvPr/>
          </p:nvSpPr>
          <p:spPr>
            <a:xfrm>
              <a:off x="1402756" y="899483"/>
              <a:ext cx="15230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TACTTCAGCCATG</a:t>
              </a:r>
            </a:p>
          </p:txBody>
        </p:sp>
        <p:sp>
          <p:nvSpPr>
            <p:cNvPr id="24" name="CuadroTexto 96">
              <a:extLst>
                <a:ext uri="{FF2B5EF4-FFF2-40B4-BE49-F238E27FC236}">
                  <a16:creationId xmlns:a16="http://schemas.microsoft.com/office/drawing/2014/main" id="{163085D5-2423-46FD-B653-30E341B4CE1A}"/>
                </a:ext>
              </a:extLst>
            </p:cNvPr>
            <p:cNvSpPr txBox="1"/>
            <p:nvPr/>
          </p:nvSpPr>
          <p:spPr>
            <a:xfrm>
              <a:off x="1777934" y="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CuadroTexto 97">
              <a:extLst>
                <a:ext uri="{FF2B5EF4-FFF2-40B4-BE49-F238E27FC236}">
                  <a16:creationId xmlns:a16="http://schemas.microsoft.com/office/drawing/2014/main" id="{C93A1D21-6C12-4C1D-9DE3-01B6CABE3226}"/>
                </a:ext>
              </a:extLst>
            </p:cNvPr>
            <p:cNvSpPr txBox="1"/>
            <p:nvPr/>
          </p:nvSpPr>
          <p:spPr>
            <a:xfrm>
              <a:off x="463576" y="238637"/>
              <a:ext cx="1824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AATAGGCGTACTTC</a:t>
              </a:r>
            </a:p>
          </p:txBody>
        </p:sp>
      </p:grpSp>
      <p:sp>
        <p:nvSpPr>
          <p:cNvPr id="32" name="Pergamino horizontal 98">
            <a:extLst>
              <a:ext uri="{FF2B5EF4-FFF2-40B4-BE49-F238E27FC236}">
                <a16:creationId xmlns:a16="http://schemas.microsoft.com/office/drawing/2014/main" id="{A105C340-2ECB-4F62-ABED-8EFF1C6A275B}"/>
              </a:ext>
            </a:extLst>
          </p:cNvPr>
          <p:cNvSpPr/>
          <p:nvPr/>
        </p:nvSpPr>
        <p:spPr>
          <a:xfrm>
            <a:off x="4823220" y="4344296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33" name="CuadroTexto 99">
            <a:extLst>
              <a:ext uri="{FF2B5EF4-FFF2-40B4-BE49-F238E27FC236}">
                <a16:creationId xmlns:a16="http://schemas.microsoft.com/office/drawing/2014/main" id="{75B46E8B-D68D-4E8E-A3E2-74CDDB68FCED}"/>
              </a:ext>
            </a:extLst>
          </p:cNvPr>
          <p:cNvSpPr txBox="1"/>
          <p:nvPr/>
        </p:nvSpPr>
        <p:spPr>
          <a:xfrm>
            <a:off x="4846470" y="4138989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Secuencia referencial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FCBA56F-6A29-43D8-9F92-C2AA083F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863" y="4982929"/>
            <a:ext cx="1445981" cy="144598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6988662-D8ED-4485-B453-0138D8A740C4}"/>
              </a:ext>
            </a:extLst>
          </p:cNvPr>
          <p:cNvSpPr txBox="1"/>
          <p:nvPr/>
        </p:nvSpPr>
        <p:spPr>
          <a:xfrm>
            <a:off x="1186349" y="5567410"/>
            <a:ext cx="342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¿Variación genética o errores?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5A7032-3D80-4044-9942-B1DCD84C6AD2}"/>
              </a:ext>
            </a:extLst>
          </p:cNvPr>
          <p:cNvCxnSpPr>
            <a:cxnSpLocks/>
          </p:cNvCxnSpPr>
          <p:nvPr/>
        </p:nvCxnSpPr>
        <p:spPr>
          <a:xfrm flipH="1" flipV="1">
            <a:off x="1563174" y="5255210"/>
            <a:ext cx="109596" cy="31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52255D-B437-4F7F-B3EA-83B4E3E33C4E}"/>
              </a:ext>
            </a:extLst>
          </p:cNvPr>
          <p:cNvCxnSpPr>
            <a:cxnSpLocks/>
          </p:cNvCxnSpPr>
          <p:nvPr/>
        </p:nvCxnSpPr>
        <p:spPr>
          <a:xfrm flipV="1">
            <a:off x="2057789" y="5236654"/>
            <a:ext cx="92366" cy="33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9072E2-E771-42F7-ADD4-BDE63EE00C91}"/>
              </a:ext>
            </a:extLst>
          </p:cNvPr>
          <p:cNvGrpSpPr/>
          <p:nvPr/>
        </p:nvGrpSpPr>
        <p:grpSpPr>
          <a:xfrm>
            <a:off x="7855506" y="4896445"/>
            <a:ext cx="1404349" cy="1656183"/>
            <a:chOff x="7660303" y="4573219"/>
            <a:chExt cx="1404349" cy="1656183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B5B86F2-D618-49BE-8E58-6E4E5C8DA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60303" y="4783421"/>
              <a:ext cx="1404349" cy="1445981"/>
            </a:xfrm>
            <a:prstGeom prst="rect">
              <a:avLst/>
            </a:prstGeom>
          </p:spPr>
        </p:pic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F7DE0AB-3FC7-43B2-B4EE-47462CFF3D10}"/>
                </a:ext>
              </a:extLst>
            </p:cNvPr>
            <p:cNvSpPr/>
            <p:nvPr/>
          </p:nvSpPr>
          <p:spPr>
            <a:xfrm rot="8983588">
              <a:off x="7793477" y="4573219"/>
              <a:ext cx="1215914" cy="117255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FCA21B-0892-4E3B-9B17-DE6D48111EDE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5154253" y="4816471"/>
            <a:ext cx="0" cy="94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6B59B5E-933F-4770-A0BF-26632CFE7EF4}"/>
              </a:ext>
            </a:extLst>
          </p:cNvPr>
          <p:cNvSpPr txBox="1"/>
          <p:nvPr/>
        </p:nvSpPr>
        <p:spPr>
          <a:xfrm>
            <a:off x="2742511" y="5930103"/>
            <a:ext cx="522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Más </a:t>
            </a:r>
            <a:r>
              <a:rPr lang="es-CL" b="1" dirty="0"/>
              <a:t>cobertura</a:t>
            </a:r>
            <a:r>
              <a:rPr lang="es-CL" dirty="0"/>
              <a:t> o </a:t>
            </a:r>
            <a:r>
              <a:rPr lang="es-CL" b="1" dirty="0"/>
              <a:t>profundidad </a:t>
            </a:r>
            <a:r>
              <a:rPr lang="es-CL" dirty="0"/>
              <a:t>= más certeza</a:t>
            </a:r>
          </a:p>
        </p:txBody>
      </p:sp>
      <p:sp>
        <p:nvSpPr>
          <p:cNvPr id="53" name="CuadroTexto 95">
            <a:extLst>
              <a:ext uri="{FF2B5EF4-FFF2-40B4-BE49-F238E27FC236}">
                <a16:creationId xmlns:a16="http://schemas.microsoft.com/office/drawing/2014/main" id="{5D9A4C28-1CCA-43DB-A377-B867A9E68977}"/>
              </a:ext>
            </a:extLst>
          </p:cNvPr>
          <p:cNvSpPr txBox="1"/>
          <p:nvPr/>
        </p:nvSpPr>
        <p:spPr>
          <a:xfrm>
            <a:off x="5167241" y="541108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98D49F-9F47-42AC-9957-045EDBE0728C}"/>
              </a:ext>
            </a:extLst>
          </p:cNvPr>
          <p:cNvGrpSpPr/>
          <p:nvPr/>
        </p:nvGrpSpPr>
        <p:grpSpPr>
          <a:xfrm>
            <a:off x="-527587" y="16671"/>
            <a:ext cx="2502676" cy="1293740"/>
            <a:chOff x="-526024" y="466861"/>
            <a:chExt cx="2502676" cy="1293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DEDB85-BEFF-4160-AAE1-3321421C38D3}"/>
                </a:ext>
              </a:extLst>
            </p:cNvPr>
            <p:cNvGrpSpPr/>
            <p:nvPr/>
          </p:nvGrpSpPr>
          <p:grpSpPr>
            <a:xfrm>
              <a:off x="-526024" y="466861"/>
              <a:ext cx="1478983" cy="529947"/>
              <a:chOff x="0" y="41572"/>
              <a:chExt cx="3673976" cy="1131544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7D23691-45D9-4D43-AF39-D6A3F7F359A6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E70429CB-41AB-418C-9447-A0CAC57FC8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28B19AA1-D64A-4DC5-952C-9535D1AEF6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C76C053C-9B42-4F5C-8A62-5FCBCCECCD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F5FF091C-88DF-4A7F-9C73-A59532A86674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9DCC12B0-2554-4094-8CD6-0F22BCDD35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96B4BD4F-B810-4BF8-9A41-AC5636DF2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FE3FF43B-B232-4768-89A0-3BC782791C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EB68C4E-42D4-4778-B583-325A5EAAE455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0F70DB7F-FA2E-44B9-B5F0-C249189A48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AAB610C3-D74D-452F-9D0A-939F55251D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4C064A26-1436-411C-97B1-BDB846F132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395E67D-1A4A-4EFF-9845-6703576DE45F}"/>
                </a:ext>
              </a:extLst>
            </p:cNvPr>
            <p:cNvGrpSpPr/>
            <p:nvPr/>
          </p:nvGrpSpPr>
          <p:grpSpPr>
            <a:xfrm>
              <a:off x="-443552" y="690869"/>
              <a:ext cx="1963004" cy="612532"/>
              <a:chOff x="0" y="41572"/>
              <a:chExt cx="3673976" cy="113154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A2F24898-E280-414C-A4CA-A1F0AFA9E6FD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D0ABC187-AB5C-4FC5-84FF-1003EB5658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2DB784D2-4534-46F7-8E3A-ABCCA9CD00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4B1E8915-D5E6-4F68-B83F-5027617D37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33D5EB9-F5D7-4D2B-8B20-E724D93052F4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147001A-B125-45A7-A2A5-6AD24AC61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3BF4C7FB-2F84-43F3-BC70-40D58FDEC3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E1E6E3DE-7C56-4959-B4F8-B7B6133D0B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40757B66-B7ED-4CE8-A331-4C65DD2C35E7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822F501B-0C0E-46E7-B00B-62F6B34CE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011E50A0-BE66-4C2A-8108-D3DEA8961A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2821BD89-D46D-4505-9E9C-4A645C21E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52D7E9B-AB79-45DA-8D93-16C8164287E0}"/>
                </a:ext>
              </a:extLst>
            </p:cNvPr>
            <p:cNvGrpSpPr/>
            <p:nvPr/>
          </p:nvGrpSpPr>
          <p:grpSpPr>
            <a:xfrm>
              <a:off x="-373624" y="619261"/>
              <a:ext cx="1478983" cy="529947"/>
              <a:chOff x="0" y="41572"/>
              <a:chExt cx="3673976" cy="1131544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CADC4C7-D1CB-46E7-84CD-9BB697FF10CA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6932514E-2C07-4170-90D3-0156950C91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BEA13D46-0601-4579-BA29-7AF405B97E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7DB2974D-2B27-460C-A372-7F043050F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D718B34-C9D7-4A9C-B2EA-69B56BB4EB2F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DD6585F8-1847-4AD7-B6C7-3D1EE34F31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6C74B8D7-C5FB-47A6-9D42-5D64DDA2E6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AA7A67B7-EBD7-406B-A193-568EFF601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B9F758F-14F8-4D0F-BA64-422A3D79A895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6F7E0CD0-3F8F-4E36-A87E-46443018F8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1BE5A955-A912-42EE-AD75-D202808F4A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28" name="Picture 127">
                  <a:extLst>
                    <a:ext uri="{FF2B5EF4-FFF2-40B4-BE49-F238E27FC236}">
                      <a16:creationId xmlns:a16="http://schemas.microsoft.com/office/drawing/2014/main" id="{907E45FC-B737-4DFF-9D95-675FB0C84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5D6E64-8616-418D-9A34-CE6005776078}"/>
                </a:ext>
              </a:extLst>
            </p:cNvPr>
            <p:cNvGrpSpPr/>
            <p:nvPr/>
          </p:nvGrpSpPr>
          <p:grpSpPr>
            <a:xfrm>
              <a:off x="-291152" y="843269"/>
              <a:ext cx="1963004" cy="612532"/>
              <a:chOff x="0" y="41572"/>
              <a:chExt cx="3673976" cy="113154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FB9A0F2-B6E6-492B-B68C-E335DE4A5DCC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A05985F4-A83B-472D-BDD7-3ED6E0D485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FC316D14-1319-42D2-A80A-BA88AA3F4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736FB5F5-5B57-4D06-92F9-BB1040A50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B787D24-0351-4B7A-B9E1-171A74765218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2137088B-E5A4-44EE-A9CF-23D35F9C2F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DBBC6A50-01A9-485B-9D9D-BB1860EA2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9807AF58-1D40-465A-ACA6-57DB56777B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68EF3B7-EC8F-4F66-84D0-F0F1E4BB4E34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B3C883EA-761F-485D-BB7E-1CC8ADD1E1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0C1BCBF4-D444-4E52-A0BF-4CBAB73F6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9B4985DA-6B4C-411B-80D6-FC1F618299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80414E-9387-438D-B18F-C778C7EB260D}"/>
                </a:ext>
              </a:extLst>
            </p:cNvPr>
            <p:cNvGrpSpPr/>
            <p:nvPr/>
          </p:nvGrpSpPr>
          <p:grpSpPr>
            <a:xfrm>
              <a:off x="-221224" y="771661"/>
              <a:ext cx="1478983" cy="529947"/>
              <a:chOff x="0" y="41572"/>
              <a:chExt cx="3673976" cy="113154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7852B13-D454-4463-812A-1420229E3AF7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DAE96DE2-CCCC-4F8C-8D73-73ED13B998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2143E21E-9355-4DD2-A73A-67AAD98739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97E0EF0F-E712-41A2-B181-0035FC7EDF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163037A-C60C-4C36-A83A-917B1FCC22A1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4804C0D3-EAA9-4431-934E-0302A2C061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921BE18F-D595-4E89-BFD5-04A79CE3D8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61699C79-651A-4E34-967F-18AC2FF5AB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53B763B-ED34-4309-9541-6CA3C2CD496E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F4540FC3-72F8-4DF9-A8D6-E6AA940CD3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4424F5DF-DABD-4F6A-BED6-CF5B96D74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65FCCE0E-9FC2-40FF-AD64-5DF7F2CBF4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5BB884C-6204-4788-B213-C1B35CBDFE29}"/>
                </a:ext>
              </a:extLst>
            </p:cNvPr>
            <p:cNvGrpSpPr/>
            <p:nvPr/>
          </p:nvGrpSpPr>
          <p:grpSpPr>
            <a:xfrm>
              <a:off x="-138752" y="995669"/>
              <a:ext cx="1963004" cy="612532"/>
              <a:chOff x="0" y="41572"/>
              <a:chExt cx="3673976" cy="113154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C1617E3-3D78-4375-9533-BA510D7CCCBC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DB926C69-72AD-4C05-BEC9-A468EAE9B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EE420361-C213-469E-8FA6-3B4DDE10D2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C307BD30-AE97-47C3-B8C9-A34E912DA4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058AB48-B5DB-4BCA-A32E-22F6D4755098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892AC10E-2F30-44F7-9AAB-553F22099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89F455A5-7B57-4553-A3CB-A1848CE85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DF91DD0F-5894-482D-AD5E-CC10B99661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5604183-4CD6-4AB9-B8EB-A4B6C4F2C20D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4D631724-B74C-477A-A16B-A9D2FA07B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48E2B287-C374-4BB6-AB97-04EE6E328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C3D859B5-5776-4555-893E-35AEEDF9B7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55269E5-E0B5-4F70-9C59-DEF09C186130}"/>
                </a:ext>
              </a:extLst>
            </p:cNvPr>
            <p:cNvGrpSpPr/>
            <p:nvPr/>
          </p:nvGrpSpPr>
          <p:grpSpPr>
            <a:xfrm>
              <a:off x="-68824" y="924061"/>
              <a:ext cx="1478983" cy="529947"/>
              <a:chOff x="0" y="41572"/>
              <a:chExt cx="3673976" cy="113154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51E7FCB-4FD3-4D79-8642-687B488057A2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04822368-0496-45A9-923A-9FCBEECDB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7918A1EC-26C7-4929-8931-AD7E219B26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B0825E3-349E-49B6-8F7F-73CED3545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E520F48-13B0-421E-BDEB-3959E98AC2DC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8DF9019C-FFB9-4ADF-8458-772510FA9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1426F6A0-586D-4FD7-8408-F749BA7004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DACAC478-AE7B-43ED-AD3A-09BDDE1C3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88975BF-2897-4720-B851-2C13D003E126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5AF99878-3290-4D9C-AEB6-BDE65B6C8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4A778D0B-33FE-4CEC-8BFF-B70FF2292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AB930B8F-5736-4AE5-917F-CF3398781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6A8152C-BD96-4302-AF65-1F6028B7C645}"/>
                </a:ext>
              </a:extLst>
            </p:cNvPr>
            <p:cNvGrpSpPr/>
            <p:nvPr/>
          </p:nvGrpSpPr>
          <p:grpSpPr>
            <a:xfrm>
              <a:off x="13648" y="1148069"/>
              <a:ext cx="1963004" cy="612532"/>
              <a:chOff x="0" y="41572"/>
              <a:chExt cx="3673976" cy="113154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985F657-A2E8-4BD2-ADB8-91CBDA9A88AE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2318A114-B854-4713-984A-5CEEE383EF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8ED88025-7EF9-4107-B09E-0C3F31D94B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E3A4FF0C-A877-4079-B8D0-3D4963276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CD226DA-C70C-46C1-89AE-DDEAF4A99FF0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2765D56A-2D8B-4634-A6D3-5087427015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C14B4236-6445-4ED1-89C5-D7CC0B4171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BEC212C7-0D1D-499C-8094-68C4C48696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1BFEFB1-331B-4C72-8274-AE489C7884E5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8534758F-7279-465F-A9F4-18B664FB41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D2883C83-1CBE-42C2-A8B0-EC09B0FAC9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942BF42-049A-4BB5-A56C-1C99286047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035175D-CA86-4D80-ABD1-8A833A30966C}"/>
              </a:ext>
            </a:extLst>
          </p:cNvPr>
          <p:cNvGrpSpPr/>
          <p:nvPr/>
        </p:nvGrpSpPr>
        <p:grpSpPr>
          <a:xfrm>
            <a:off x="6736527" y="-20599"/>
            <a:ext cx="2502676" cy="1293740"/>
            <a:chOff x="-526024" y="466861"/>
            <a:chExt cx="2502676" cy="129374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E593365-6174-4774-A8ED-D63463F08D29}"/>
                </a:ext>
              </a:extLst>
            </p:cNvPr>
            <p:cNvGrpSpPr/>
            <p:nvPr/>
          </p:nvGrpSpPr>
          <p:grpSpPr>
            <a:xfrm>
              <a:off x="-526024" y="466861"/>
              <a:ext cx="1478983" cy="529947"/>
              <a:chOff x="0" y="41572"/>
              <a:chExt cx="3673976" cy="1131544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8D790A65-C7D4-45E5-A965-781763D6B9C5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261" name="Picture 260">
                  <a:extLst>
                    <a:ext uri="{FF2B5EF4-FFF2-40B4-BE49-F238E27FC236}">
                      <a16:creationId xmlns:a16="http://schemas.microsoft.com/office/drawing/2014/main" id="{0C5846B0-A1AC-4D74-AB0E-7964D03168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49B9F775-80BC-4DF8-8CB1-3114F2D8A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A0ECF90A-4218-494F-813E-833209F92F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83FDDB5B-5959-44B4-BFBC-6F8C7B285D45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B0116508-07CD-4185-9E88-706DED413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59" name="Picture 258">
                  <a:extLst>
                    <a:ext uri="{FF2B5EF4-FFF2-40B4-BE49-F238E27FC236}">
                      <a16:creationId xmlns:a16="http://schemas.microsoft.com/office/drawing/2014/main" id="{F06A2C59-B8F0-4A9B-97D5-87B9710F00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60" name="Picture 259">
                  <a:extLst>
                    <a:ext uri="{FF2B5EF4-FFF2-40B4-BE49-F238E27FC236}">
                      <a16:creationId xmlns:a16="http://schemas.microsoft.com/office/drawing/2014/main" id="{5C658353-7B79-499F-AB5C-0B8D543477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0FBAB86C-5BC1-44CA-99C8-240A775B01CF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255" name="Picture 254">
                  <a:extLst>
                    <a:ext uri="{FF2B5EF4-FFF2-40B4-BE49-F238E27FC236}">
                      <a16:creationId xmlns:a16="http://schemas.microsoft.com/office/drawing/2014/main" id="{2A0E03C0-B285-45AF-9862-BD7B340D8D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56" name="Picture 255">
                  <a:extLst>
                    <a:ext uri="{FF2B5EF4-FFF2-40B4-BE49-F238E27FC236}">
                      <a16:creationId xmlns:a16="http://schemas.microsoft.com/office/drawing/2014/main" id="{B8F6071B-01F8-4602-BEB1-FF3B2F252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AA380848-3755-441C-9678-08DB674B40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F9FA9AA-7777-4F8F-9366-E99B86D263B3}"/>
                </a:ext>
              </a:extLst>
            </p:cNvPr>
            <p:cNvGrpSpPr/>
            <p:nvPr/>
          </p:nvGrpSpPr>
          <p:grpSpPr>
            <a:xfrm>
              <a:off x="-443552" y="690869"/>
              <a:ext cx="1963004" cy="612532"/>
              <a:chOff x="0" y="41572"/>
              <a:chExt cx="3673976" cy="1131544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CF3E53D3-F542-40A0-A1B7-1EC0FE7E0687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AF22DF88-1497-4C52-83DD-F7D47117C3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BBD7D4B8-97CA-4BF9-BFA7-1E4DC6FFFE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1986C8CE-7ACE-4199-8FFC-A5656FA5D3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E4032BD6-B361-44C9-87F0-00F1963C355E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120EBB72-E066-4F7E-B70F-CBC503EABF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1092F792-BB93-433D-B875-80CADD678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45BC1D82-453F-446D-B42E-428365D48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CBB543DD-23BC-4E89-A954-7C2A74D31BE4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243" name="Picture 242">
                  <a:extLst>
                    <a:ext uri="{FF2B5EF4-FFF2-40B4-BE49-F238E27FC236}">
                      <a16:creationId xmlns:a16="http://schemas.microsoft.com/office/drawing/2014/main" id="{58936CEA-0AF3-4B71-B413-08C7136FB0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44" name="Picture 243">
                  <a:extLst>
                    <a:ext uri="{FF2B5EF4-FFF2-40B4-BE49-F238E27FC236}">
                      <a16:creationId xmlns:a16="http://schemas.microsoft.com/office/drawing/2014/main" id="{647F0384-0088-4728-9EC0-1F437D36E5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AA68ED29-35D1-4631-BD67-EC46F6FEE9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0A402A0-9D65-4D48-9F6D-5B6EF23A8D1B}"/>
                </a:ext>
              </a:extLst>
            </p:cNvPr>
            <p:cNvGrpSpPr/>
            <p:nvPr/>
          </p:nvGrpSpPr>
          <p:grpSpPr>
            <a:xfrm>
              <a:off x="-373624" y="619261"/>
              <a:ext cx="1478983" cy="529947"/>
              <a:chOff x="0" y="41572"/>
              <a:chExt cx="3673976" cy="113154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8F00957-4B67-41FE-92DE-CC81EA1C8BF5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237" name="Picture 236">
                  <a:extLst>
                    <a:ext uri="{FF2B5EF4-FFF2-40B4-BE49-F238E27FC236}">
                      <a16:creationId xmlns:a16="http://schemas.microsoft.com/office/drawing/2014/main" id="{6E0F6468-8949-4461-B43A-23F5101FAA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38" name="Picture 237">
                  <a:extLst>
                    <a:ext uri="{FF2B5EF4-FFF2-40B4-BE49-F238E27FC236}">
                      <a16:creationId xmlns:a16="http://schemas.microsoft.com/office/drawing/2014/main" id="{B3448DB1-66BC-4153-9FB9-D8FD092815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922893A7-BD71-43D2-AB45-248B7DC52E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D669EBA7-7996-4BCF-8663-8591B3A3C4B6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234" name="Picture 233">
                  <a:extLst>
                    <a:ext uri="{FF2B5EF4-FFF2-40B4-BE49-F238E27FC236}">
                      <a16:creationId xmlns:a16="http://schemas.microsoft.com/office/drawing/2014/main" id="{D6ADAAD0-742F-4BE8-B383-35FED0288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35" name="Picture 234">
                  <a:extLst>
                    <a:ext uri="{FF2B5EF4-FFF2-40B4-BE49-F238E27FC236}">
                      <a16:creationId xmlns:a16="http://schemas.microsoft.com/office/drawing/2014/main" id="{BA4A44C7-D2DC-4980-86A6-18EF98C87F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612E2F97-F6D3-4986-BD03-0EC54FADD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9B9DC0D-ABE0-42AA-9710-05625FCD69F1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231" name="Picture 230">
                  <a:extLst>
                    <a:ext uri="{FF2B5EF4-FFF2-40B4-BE49-F238E27FC236}">
                      <a16:creationId xmlns:a16="http://schemas.microsoft.com/office/drawing/2014/main" id="{60D5B301-B2FC-4404-A699-29E40AF2C8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0A054C9B-8896-4A77-971A-10640619C3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AC8DDD40-C7E6-465C-A425-6A710785F6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49F7930-592D-409C-9396-86E1AE9AEE10}"/>
                </a:ext>
              </a:extLst>
            </p:cNvPr>
            <p:cNvGrpSpPr/>
            <p:nvPr/>
          </p:nvGrpSpPr>
          <p:grpSpPr>
            <a:xfrm>
              <a:off x="-291152" y="843269"/>
              <a:ext cx="1963004" cy="612532"/>
              <a:chOff x="0" y="41572"/>
              <a:chExt cx="3673976" cy="1131544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C0DE6374-1194-492B-B9DB-31ED7544F12D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225" name="Picture 224">
                  <a:extLst>
                    <a:ext uri="{FF2B5EF4-FFF2-40B4-BE49-F238E27FC236}">
                      <a16:creationId xmlns:a16="http://schemas.microsoft.com/office/drawing/2014/main" id="{4EE4D15F-75CD-416E-AA7F-D80EFE7128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26" name="Picture 225">
                  <a:extLst>
                    <a:ext uri="{FF2B5EF4-FFF2-40B4-BE49-F238E27FC236}">
                      <a16:creationId xmlns:a16="http://schemas.microsoft.com/office/drawing/2014/main" id="{54AC1480-1A16-4481-A415-F7778DBE25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27" name="Picture 226">
                  <a:extLst>
                    <a:ext uri="{FF2B5EF4-FFF2-40B4-BE49-F238E27FC236}">
                      <a16:creationId xmlns:a16="http://schemas.microsoft.com/office/drawing/2014/main" id="{48F7D823-7980-4685-9250-EEA1D6F18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A1374869-40DD-4F5B-BE1A-D371AEE641AC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222" name="Picture 221">
                  <a:extLst>
                    <a:ext uri="{FF2B5EF4-FFF2-40B4-BE49-F238E27FC236}">
                      <a16:creationId xmlns:a16="http://schemas.microsoft.com/office/drawing/2014/main" id="{9FFFF026-FE98-4539-AA91-9DC887A53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23" name="Picture 222">
                  <a:extLst>
                    <a:ext uri="{FF2B5EF4-FFF2-40B4-BE49-F238E27FC236}">
                      <a16:creationId xmlns:a16="http://schemas.microsoft.com/office/drawing/2014/main" id="{058A8A96-8046-4C73-8E97-ED22669C5C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24" name="Picture 223">
                  <a:extLst>
                    <a:ext uri="{FF2B5EF4-FFF2-40B4-BE49-F238E27FC236}">
                      <a16:creationId xmlns:a16="http://schemas.microsoft.com/office/drawing/2014/main" id="{E3F34E48-5780-4456-AC70-48DCFF71A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7018E757-547E-4D9E-BE99-402C207DCA2A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219" name="Picture 218">
                  <a:extLst>
                    <a:ext uri="{FF2B5EF4-FFF2-40B4-BE49-F238E27FC236}">
                      <a16:creationId xmlns:a16="http://schemas.microsoft.com/office/drawing/2014/main" id="{52068E1A-2869-4A54-83F8-E78C7A3BCE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20" name="Picture 219">
                  <a:extLst>
                    <a:ext uri="{FF2B5EF4-FFF2-40B4-BE49-F238E27FC236}">
                      <a16:creationId xmlns:a16="http://schemas.microsoft.com/office/drawing/2014/main" id="{F51E71D0-946D-4675-8123-F766900244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21" name="Picture 220">
                  <a:extLst>
                    <a:ext uri="{FF2B5EF4-FFF2-40B4-BE49-F238E27FC236}">
                      <a16:creationId xmlns:a16="http://schemas.microsoft.com/office/drawing/2014/main" id="{8BAD69DE-36E1-4668-A981-099C8CAC8F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0E0E17E-884E-4FC6-827A-2B5623DF3FCF}"/>
                </a:ext>
              </a:extLst>
            </p:cNvPr>
            <p:cNvGrpSpPr/>
            <p:nvPr/>
          </p:nvGrpSpPr>
          <p:grpSpPr>
            <a:xfrm>
              <a:off x="-221224" y="771661"/>
              <a:ext cx="1478983" cy="529947"/>
              <a:chOff x="0" y="41572"/>
              <a:chExt cx="3673976" cy="1131544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3D499774-2302-45D1-B2BB-D2984E1B5EDC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213" name="Picture 212">
                  <a:extLst>
                    <a:ext uri="{FF2B5EF4-FFF2-40B4-BE49-F238E27FC236}">
                      <a16:creationId xmlns:a16="http://schemas.microsoft.com/office/drawing/2014/main" id="{7DD629F1-F6EC-4CD8-8DB1-422594BBC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14" name="Picture 213">
                  <a:extLst>
                    <a:ext uri="{FF2B5EF4-FFF2-40B4-BE49-F238E27FC236}">
                      <a16:creationId xmlns:a16="http://schemas.microsoft.com/office/drawing/2014/main" id="{B74F1735-70D5-46B0-A755-892D7B1EA3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15" name="Picture 214">
                  <a:extLst>
                    <a:ext uri="{FF2B5EF4-FFF2-40B4-BE49-F238E27FC236}">
                      <a16:creationId xmlns:a16="http://schemas.microsoft.com/office/drawing/2014/main" id="{4EDF197B-8B9A-4817-9AA5-2D340701E1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EAF64AA0-38CF-4349-894E-BED13497403D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210" name="Picture 209">
                  <a:extLst>
                    <a:ext uri="{FF2B5EF4-FFF2-40B4-BE49-F238E27FC236}">
                      <a16:creationId xmlns:a16="http://schemas.microsoft.com/office/drawing/2014/main" id="{AEA2453F-6B78-4C28-ABA7-D19A082F0F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11" name="Picture 210">
                  <a:extLst>
                    <a:ext uri="{FF2B5EF4-FFF2-40B4-BE49-F238E27FC236}">
                      <a16:creationId xmlns:a16="http://schemas.microsoft.com/office/drawing/2014/main" id="{913953DB-F0F3-4B62-8AC8-DE13F0375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C30178A7-6B5C-4892-B32D-0471544BC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3FB6486-1B10-4604-BFCD-4653E71EF61C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207" name="Picture 206">
                  <a:extLst>
                    <a:ext uri="{FF2B5EF4-FFF2-40B4-BE49-F238E27FC236}">
                      <a16:creationId xmlns:a16="http://schemas.microsoft.com/office/drawing/2014/main" id="{0316AF29-9CB6-43BE-96F9-4C8855BFF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BB0F37F8-F8C3-45E7-96FB-7B7D2DF3C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F6178E03-FDCE-41C6-8DC2-585E918116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108FB6D-0FF9-4A64-89C1-1E491A0AC93E}"/>
                </a:ext>
              </a:extLst>
            </p:cNvPr>
            <p:cNvGrpSpPr/>
            <p:nvPr/>
          </p:nvGrpSpPr>
          <p:grpSpPr>
            <a:xfrm>
              <a:off x="-138752" y="995669"/>
              <a:ext cx="1963004" cy="612532"/>
              <a:chOff x="0" y="41572"/>
              <a:chExt cx="3673976" cy="1131544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3FEED093-3920-45F4-8C84-F2956B239A62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201" name="Picture 200">
                  <a:extLst>
                    <a:ext uri="{FF2B5EF4-FFF2-40B4-BE49-F238E27FC236}">
                      <a16:creationId xmlns:a16="http://schemas.microsoft.com/office/drawing/2014/main" id="{55DFF3DE-1FF8-4F9A-8811-5017E11CC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FB9414E0-DD93-40EA-B1FE-75621CC383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03" name="Picture 202">
                  <a:extLst>
                    <a:ext uri="{FF2B5EF4-FFF2-40B4-BE49-F238E27FC236}">
                      <a16:creationId xmlns:a16="http://schemas.microsoft.com/office/drawing/2014/main" id="{229C7BB6-AA55-44C2-A0F9-E0132A7864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B90B6078-A513-4FF4-BDA3-E5470BF1DE1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D5E30BB1-8ACA-4CC8-9C5D-A6A8D188A6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B2E24DED-DE5E-4220-98F6-A588BFC56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DBEB0600-8353-4D4D-B17E-CF41CAA163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0AC53EB-4745-4D85-802E-78F040E3F6F6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95" name="Picture 194">
                  <a:extLst>
                    <a:ext uri="{FF2B5EF4-FFF2-40B4-BE49-F238E27FC236}">
                      <a16:creationId xmlns:a16="http://schemas.microsoft.com/office/drawing/2014/main" id="{583C3EF3-A66A-4D5E-B4A5-8ABC40F9F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86A38BCD-D33B-40EB-B53F-2F8F6220A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97" name="Picture 196">
                  <a:extLst>
                    <a:ext uri="{FF2B5EF4-FFF2-40B4-BE49-F238E27FC236}">
                      <a16:creationId xmlns:a16="http://schemas.microsoft.com/office/drawing/2014/main" id="{E491FB0B-3DAE-41B4-9222-3720F7347A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B8E3BDD-9284-48A5-9B7A-BACB453B5171}"/>
                </a:ext>
              </a:extLst>
            </p:cNvPr>
            <p:cNvGrpSpPr/>
            <p:nvPr/>
          </p:nvGrpSpPr>
          <p:grpSpPr>
            <a:xfrm>
              <a:off x="-68824" y="924061"/>
              <a:ext cx="1478983" cy="529947"/>
              <a:chOff x="0" y="41572"/>
              <a:chExt cx="3673976" cy="1131544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7F13B4B8-24CE-4D0F-B11C-AEC3A445DD0E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DEBD6E5B-1EF6-4D8E-98B4-8ED5D4C3A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16707190-EBDF-4064-B7E7-9A8B480384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91" name="Picture 190">
                  <a:extLst>
                    <a:ext uri="{FF2B5EF4-FFF2-40B4-BE49-F238E27FC236}">
                      <a16:creationId xmlns:a16="http://schemas.microsoft.com/office/drawing/2014/main" id="{C0247DF1-9D6E-4CCC-BFC9-D33698CE24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537D32A0-D52B-4AF8-B6A8-635F2AC86EF0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34263C42-9DC1-4224-81AE-F8AE899B6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4C467B37-D70B-4480-AA4F-3770E342F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7415E1ED-4050-4846-AA55-90133D0D0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200C8ADD-52BA-4D06-B956-918680D0071F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7061C59E-77E9-420A-B218-38AE46DAAD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84" name="Picture 183">
                  <a:extLst>
                    <a:ext uri="{FF2B5EF4-FFF2-40B4-BE49-F238E27FC236}">
                      <a16:creationId xmlns:a16="http://schemas.microsoft.com/office/drawing/2014/main" id="{CC21C850-0439-466E-A02D-FCF20BDD17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6E7711BD-1B0B-46D7-8949-5ABFE527C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A478E23-3905-471F-8743-83A064829305}"/>
                </a:ext>
              </a:extLst>
            </p:cNvPr>
            <p:cNvGrpSpPr/>
            <p:nvPr/>
          </p:nvGrpSpPr>
          <p:grpSpPr>
            <a:xfrm>
              <a:off x="13648" y="1148069"/>
              <a:ext cx="1963004" cy="612532"/>
              <a:chOff x="0" y="41572"/>
              <a:chExt cx="3673976" cy="1131544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B346B41-174C-4555-A331-4FC470BE2FE6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A0CED4AE-B684-44B9-B997-19F40C9460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EC13BF38-CE45-47B5-8CF7-968B0AC9C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5324FDC1-BEAF-4DCF-8F70-2D690A5FF9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09B9D3FF-ED2E-4D07-B85C-5193E8F40627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174" name="Picture 173">
                  <a:extLst>
                    <a:ext uri="{FF2B5EF4-FFF2-40B4-BE49-F238E27FC236}">
                      <a16:creationId xmlns:a16="http://schemas.microsoft.com/office/drawing/2014/main" id="{CB93E1C0-6038-415D-B185-81103F7297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0B9791A8-AE94-4A32-8279-A2029E85B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024D4CB8-094F-441C-81C8-AAE0C39680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526280A-D93E-498E-B721-E279939153ED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8D97FEE7-E3A9-4695-ACEC-6C21F1213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33E04AB1-0634-44B7-BD5E-7748DAE0AE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173" name="Picture 172">
                  <a:extLst>
                    <a:ext uri="{FF2B5EF4-FFF2-40B4-BE49-F238E27FC236}">
                      <a16:creationId xmlns:a16="http://schemas.microsoft.com/office/drawing/2014/main" id="{4F5CF669-C0C9-4CEA-81EB-F7A340205A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CD2B5E8-199E-4631-AF7D-085ACC475D22}"/>
              </a:ext>
            </a:extLst>
          </p:cNvPr>
          <p:cNvGrpSpPr/>
          <p:nvPr/>
        </p:nvGrpSpPr>
        <p:grpSpPr>
          <a:xfrm>
            <a:off x="-375187" y="169071"/>
            <a:ext cx="2502676" cy="1293740"/>
            <a:chOff x="-526024" y="466861"/>
            <a:chExt cx="2502676" cy="1293740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5583925C-6644-4AB9-8C39-0A032C7FCB0D}"/>
                </a:ext>
              </a:extLst>
            </p:cNvPr>
            <p:cNvGrpSpPr/>
            <p:nvPr/>
          </p:nvGrpSpPr>
          <p:grpSpPr>
            <a:xfrm>
              <a:off x="-526024" y="466861"/>
              <a:ext cx="1478983" cy="529947"/>
              <a:chOff x="0" y="41572"/>
              <a:chExt cx="3673976" cy="1131544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92D53D2-69F8-458C-8372-716824CAA96A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366" name="Picture 365">
                  <a:extLst>
                    <a:ext uri="{FF2B5EF4-FFF2-40B4-BE49-F238E27FC236}">
                      <a16:creationId xmlns:a16="http://schemas.microsoft.com/office/drawing/2014/main" id="{5D0FC603-5C80-49B5-96FF-37C40E146E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67" name="Picture 366">
                  <a:extLst>
                    <a:ext uri="{FF2B5EF4-FFF2-40B4-BE49-F238E27FC236}">
                      <a16:creationId xmlns:a16="http://schemas.microsoft.com/office/drawing/2014/main" id="{EE028131-7278-4957-8BDE-B0397D884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68" name="Picture 367">
                  <a:extLst>
                    <a:ext uri="{FF2B5EF4-FFF2-40B4-BE49-F238E27FC236}">
                      <a16:creationId xmlns:a16="http://schemas.microsoft.com/office/drawing/2014/main" id="{66B2C7DD-5E36-4ECE-A704-B288CFE334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C8CECAE1-6715-4BC0-80C5-65BCA5BE495F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363" name="Picture 362">
                  <a:extLst>
                    <a:ext uri="{FF2B5EF4-FFF2-40B4-BE49-F238E27FC236}">
                      <a16:creationId xmlns:a16="http://schemas.microsoft.com/office/drawing/2014/main" id="{B9F4A672-EE70-4F40-A366-E6C40EEBF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64" name="Picture 363">
                  <a:extLst>
                    <a:ext uri="{FF2B5EF4-FFF2-40B4-BE49-F238E27FC236}">
                      <a16:creationId xmlns:a16="http://schemas.microsoft.com/office/drawing/2014/main" id="{AF7AF35C-EFD1-435D-81AF-7579D0828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65" name="Picture 364">
                  <a:extLst>
                    <a:ext uri="{FF2B5EF4-FFF2-40B4-BE49-F238E27FC236}">
                      <a16:creationId xmlns:a16="http://schemas.microsoft.com/office/drawing/2014/main" id="{1475BB51-CD7B-4D13-90E6-1BABB0E5A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7756E4C9-57AC-4D73-9C3B-6E4039D6E5D4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360" name="Picture 359">
                  <a:extLst>
                    <a:ext uri="{FF2B5EF4-FFF2-40B4-BE49-F238E27FC236}">
                      <a16:creationId xmlns:a16="http://schemas.microsoft.com/office/drawing/2014/main" id="{9EF29B89-18D5-4F1A-B647-7F76EC9712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61" name="Picture 360">
                  <a:extLst>
                    <a:ext uri="{FF2B5EF4-FFF2-40B4-BE49-F238E27FC236}">
                      <a16:creationId xmlns:a16="http://schemas.microsoft.com/office/drawing/2014/main" id="{15C48555-DFBB-459B-8EE2-41CB0253B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62" name="Picture 361">
                  <a:extLst>
                    <a:ext uri="{FF2B5EF4-FFF2-40B4-BE49-F238E27FC236}">
                      <a16:creationId xmlns:a16="http://schemas.microsoft.com/office/drawing/2014/main" id="{DB1295C8-9E40-4CF8-B363-8FC12D4AF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E51FFAF8-219A-46F0-B35D-294085F0ED7B}"/>
                </a:ext>
              </a:extLst>
            </p:cNvPr>
            <p:cNvGrpSpPr/>
            <p:nvPr/>
          </p:nvGrpSpPr>
          <p:grpSpPr>
            <a:xfrm>
              <a:off x="-443552" y="690869"/>
              <a:ext cx="1963004" cy="612532"/>
              <a:chOff x="0" y="41572"/>
              <a:chExt cx="3673976" cy="1131544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0BB3C709-A100-47B1-B864-D3D2D1B7DA4F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354" name="Picture 353">
                  <a:extLst>
                    <a:ext uri="{FF2B5EF4-FFF2-40B4-BE49-F238E27FC236}">
                      <a16:creationId xmlns:a16="http://schemas.microsoft.com/office/drawing/2014/main" id="{3C346231-E62A-4AFB-A3C8-2D08DB599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55" name="Picture 354">
                  <a:extLst>
                    <a:ext uri="{FF2B5EF4-FFF2-40B4-BE49-F238E27FC236}">
                      <a16:creationId xmlns:a16="http://schemas.microsoft.com/office/drawing/2014/main" id="{248C5E18-5DF3-4411-87CE-579E03411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56" name="Picture 355">
                  <a:extLst>
                    <a:ext uri="{FF2B5EF4-FFF2-40B4-BE49-F238E27FC236}">
                      <a16:creationId xmlns:a16="http://schemas.microsoft.com/office/drawing/2014/main" id="{DF9D7963-C302-4197-9F87-3BECF161F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1DE227EB-B0FB-4949-A0B0-769C35346BB7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351" name="Picture 350">
                  <a:extLst>
                    <a:ext uri="{FF2B5EF4-FFF2-40B4-BE49-F238E27FC236}">
                      <a16:creationId xmlns:a16="http://schemas.microsoft.com/office/drawing/2014/main" id="{E11BE316-CBD4-486A-A849-B072981504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52" name="Picture 351">
                  <a:extLst>
                    <a:ext uri="{FF2B5EF4-FFF2-40B4-BE49-F238E27FC236}">
                      <a16:creationId xmlns:a16="http://schemas.microsoft.com/office/drawing/2014/main" id="{FB0B9EC6-0E9A-4912-9A10-4BB96C0D3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53" name="Picture 352">
                  <a:extLst>
                    <a:ext uri="{FF2B5EF4-FFF2-40B4-BE49-F238E27FC236}">
                      <a16:creationId xmlns:a16="http://schemas.microsoft.com/office/drawing/2014/main" id="{46858C14-AD06-4F6B-9E5B-CE86F9D25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D788DD7-1380-4127-9C49-2CEF477AA39E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348" name="Picture 347">
                  <a:extLst>
                    <a:ext uri="{FF2B5EF4-FFF2-40B4-BE49-F238E27FC236}">
                      <a16:creationId xmlns:a16="http://schemas.microsoft.com/office/drawing/2014/main" id="{6FB83639-24EA-4776-B513-D9BFBE5EA3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49" name="Picture 348">
                  <a:extLst>
                    <a:ext uri="{FF2B5EF4-FFF2-40B4-BE49-F238E27FC236}">
                      <a16:creationId xmlns:a16="http://schemas.microsoft.com/office/drawing/2014/main" id="{1D30A23A-2D3C-4753-98CB-4B94DD31F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50" name="Picture 349">
                  <a:extLst>
                    <a:ext uri="{FF2B5EF4-FFF2-40B4-BE49-F238E27FC236}">
                      <a16:creationId xmlns:a16="http://schemas.microsoft.com/office/drawing/2014/main" id="{11402FC4-222E-4382-A7F9-ADE140EBB9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F32F4EB-57B6-4D6A-B19C-FA63286D1D69}"/>
                </a:ext>
              </a:extLst>
            </p:cNvPr>
            <p:cNvGrpSpPr/>
            <p:nvPr/>
          </p:nvGrpSpPr>
          <p:grpSpPr>
            <a:xfrm>
              <a:off x="-373624" y="619261"/>
              <a:ext cx="1478983" cy="529947"/>
              <a:chOff x="0" y="41572"/>
              <a:chExt cx="3673976" cy="1131544"/>
            </a:xfrm>
          </p:grpSpPr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29586D28-0760-45B6-8DD8-7EF9997BD829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342" name="Picture 341">
                  <a:extLst>
                    <a:ext uri="{FF2B5EF4-FFF2-40B4-BE49-F238E27FC236}">
                      <a16:creationId xmlns:a16="http://schemas.microsoft.com/office/drawing/2014/main" id="{07BA49CF-61C9-4B9B-AC40-B19BA07807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43" name="Picture 342">
                  <a:extLst>
                    <a:ext uri="{FF2B5EF4-FFF2-40B4-BE49-F238E27FC236}">
                      <a16:creationId xmlns:a16="http://schemas.microsoft.com/office/drawing/2014/main" id="{7372710D-038A-4D21-90A2-1BAE2EFE10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44" name="Picture 343">
                  <a:extLst>
                    <a:ext uri="{FF2B5EF4-FFF2-40B4-BE49-F238E27FC236}">
                      <a16:creationId xmlns:a16="http://schemas.microsoft.com/office/drawing/2014/main" id="{FABD9F89-14C6-48DE-85B8-3D2245C196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5EB2AA89-DE33-4CFE-90B3-7E750F4FEA2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339" name="Picture 338">
                  <a:extLst>
                    <a:ext uri="{FF2B5EF4-FFF2-40B4-BE49-F238E27FC236}">
                      <a16:creationId xmlns:a16="http://schemas.microsoft.com/office/drawing/2014/main" id="{04889E2A-3504-450C-8933-FC8D2EE0C2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40" name="Picture 339">
                  <a:extLst>
                    <a:ext uri="{FF2B5EF4-FFF2-40B4-BE49-F238E27FC236}">
                      <a16:creationId xmlns:a16="http://schemas.microsoft.com/office/drawing/2014/main" id="{2C390814-7A4A-4D22-8299-69D15B4B7A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41" name="Picture 340">
                  <a:extLst>
                    <a:ext uri="{FF2B5EF4-FFF2-40B4-BE49-F238E27FC236}">
                      <a16:creationId xmlns:a16="http://schemas.microsoft.com/office/drawing/2014/main" id="{B7DE8130-4C33-4607-ABE7-D08C8A2280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30039368-D079-4E0B-AB16-EA9AE607103A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336" name="Picture 335">
                  <a:extLst>
                    <a:ext uri="{FF2B5EF4-FFF2-40B4-BE49-F238E27FC236}">
                      <a16:creationId xmlns:a16="http://schemas.microsoft.com/office/drawing/2014/main" id="{A2B8B633-2E0B-457B-95BC-2C513B46D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37" name="Picture 336">
                  <a:extLst>
                    <a:ext uri="{FF2B5EF4-FFF2-40B4-BE49-F238E27FC236}">
                      <a16:creationId xmlns:a16="http://schemas.microsoft.com/office/drawing/2014/main" id="{1C986CD9-5AF4-4DE4-A92B-7C3AFA01CD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38" name="Picture 337">
                  <a:extLst>
                    <a:ext uri="{FF2B5EF4-FFF2-40B4-BE49-F238E27FC236}">
                      <a16:creationId xmlns:a16="http://schemas.microsoft.com/office/drawing/2014/main" id="{B2B948B1-C8AD-4F79-B53E-0361A17CD3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104B49D3-7A02-45E7-B060-35EFC35971F9}"/>
                </a:ext>
              </a:extLst>
            </p:cNvPr>
            <p:cNvGrpSpPr/>
            <p:nvPr/>
          </p:nvGrpSpPr>
          <p:grpSpPr>
            <a:xfrm>
              <a:off x="-291152" y="843269"/>
              <a:ext cx="1963004" cy="612532"/>
              <a:chOff x="0" y="41572"/>
              <a:chExt cx="3673976" cy="1131544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786A9C32-66D6-40A5-8F64-0105129B2CCC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330" name="Picture 329">
                  <a:extLst>
                    <a:ext uri="{FF2B5EF4-FFF2-40B4-BE49-F238E27FC236}">
                      <a16:creationId xmlns:a16="http://schemas.microsoft.com/office/drawing/2014/main" id="{1D47BD81-2DFB-410B-948A-1A3F6B118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31" name="Picture 330">
                  <a:extLst>
                    <a:ext uri="{FF2B5EF4-FFF2-40B4-BE49-F238E27FC236}">
                      <a16:creationId xmlns:a16="http://schemas.microsoft.com/office/drawing/2014/main" id="{70418732-6B99-446B-98FF-E480B1025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32" name="Picture 331">
                  <a:extLst>
                    <a:ext uri="{FF2B5EF4-FFF2-40B4-BE49-F238E27FC236}">
                      <a16:creationId xmlns:a16="http://schemas.microsoft.com/office/drawing/2014/main" id="{589582D6-2C97-4A0E-B901-657EC694F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2B3305B5-67DE-4BA3-B3B3-D920BBD54A33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327" name="Picture 326">
                  <a:extLst>
                    <a:ext uri="{FF2B5EF4-FFF2-40B4-BE49-F238E27FC236}">
                      <a16:creationId xmlns:a16="http://schemas.microsoft.com/office/drawing/2014/main" id="{C0F54446-2ADA-404E-8FDD-90F3F4A1C1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28" name="Picture 327">
                  <a:extLst>
                    <a:ext uri="{FF2B5EF4-FFF2-40B4-BE49-F238E27FC236}">
                      <a16:creationId xmlns:a16="http://schemas.microsoft.com/office/drawing/2014/main" id="{673FB834-B769-4FB4-B421-757D4C684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29" name="Picture 328">
                  <a:extLst>
                    <a:ext uri="{FF2B5EF4-FFF2-40B4-BE49-F238E27FC236}">
                      <a16:creationId xmlns:a16="http://schemas.microsoft.com/office/drawing/2014/main" id="{6BC79364-8A4D-4933-B7FD-571DCF6A09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F2CB2B9A-08C4-43F6-B50B-52543C60DE1B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324" name="Picture 323">
                  <a:extLst>
                    <a:ext uri="{FF2B5EF4-FFF2-40B4-BE49-F238E27FC236}">
                      <a16:creationId xmlns:a16="http://schemas.microsoft.com/office/drawing/2014/main" id="{0570359E-D4CD-4646-9A88-532EAD886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25" name="Picture 324">
                  <a:extLst>
                    <a:ext uri="{FF2B5EF4-FFF2-40B4-BE49-F238E27FC236}">
                      <a16:creationId xmlns:a16="http://schemas.microsoft.com/office/drawing/2014/main" id="{FADDAB56-A072-4F7D-83B0-54718EBA5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64DB9174-B491-4477-A6D1-4B4840F18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B285FCCA-56C1-42C9-A977-3A8911DA0E7A}"/>
                </a:ext>
              </a:extLst>
            </p:cNvPr>
            <p:cNvGrpSpPr/>
            <p:nvPr/>
          </p:nvGrpSpPr>
          <p:grpSpPr>
            <a:xfrm>
              <a:off x="-221224" y="771661"/>
              <a:ext cx="1478983" cy="529947"/>
              <a:chOff x="0" y="41572"/>
              <a:chExt cx="3673976" cy="1131544"/>
            </a:xfrm>
          </p:grpSpPr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90F07D1-179E-42A1-AEE2-98E7E6899740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318" name="Picture 317">
                  <a:extLst>
                    <a:ext uri="{FF2B5EF4-FFF2-40B4-BE49-F238E27FC236}">
                      <a16:creationId xmlns:a16="http://schemas.microsoft.com/office/drawing/2014/main" id="{33F772CC-6842-4564-8D64-68177E7E5B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19" name="Picture 318">
                  <a:extLst>
                    <a:ext uri="{FF2B5EF4-FFF2-40B4-BE49-F238E27FC236}">
                      <a16:creationId xmlns:a16="http://schemas.microsoft.com/office/drawing/2014/main" id="{B38C7AD4-B6A1-40A3-B227-E3198182C8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20" name="Picture 319">
                  <a:extLst>
                    <a:ext uri="{FF2B5EF4-FFF2-40B4-BE49-F238E27FC236}">
                      <a16:creationId xmlns:a16="http://schemas.microsoft.com/office/drawing/2014/main" id="{3CDA1336-7EF2-4F59-9381-D88193E9D3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10" name="Group 309">
                <a:extLst>
                  <a:ext uri="{FF2B5EF4-FFF2-40B4-BE49-F238E27FC236}">
                    <a16:creationId xmlns:a16="http://schemas.microsoft.com/office/drawing/2014/main" id="{C4FC3EDE-03D6-4ED3-98B8-73C7EA9DAEF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315" name="Picture 314">
                  <a:extLst>
                    <a:ext uri="{FF2B5EF4-FFF2-40B4-BE49-F238E27FC236}">
                      <a16:creationId xmlns:a16="http://schemas.microsoft.com/office/drawing/2014/main" id="{7B4B3B9D-6AA5-46B3-844D-6383CE9D4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16" name="Picture 315">
                  <a:extLst>
                    <a:ext uri="{FF2B5EF4-FFF2-40B4-BE49-F238E27FC236}">
                      <a16:creationId xmlns:a16="http://schemas.microsoft.com/office/drawing/2014/main" id="{0A6B6898-0AE9-4A3D-BDAD-D8214DF22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17" name="Picture 316">
                  <a:extLst>
                    <a:ext uri="{FF2B5EF4-FFF2-40B4-BE49-F238E27FC236}">
                      <a16:creationId xmlns:a16="http://schemas.microsoft.com/office/drawing/2014/main" id="{4214C03C-9882-4071-9651-72EB93370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C60842F6-9DB8-4DB7-84F4-9B22ED7B6A0F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312" name="Picture 311">
                  <a:extLst>
                    <a:ext uri="{FF2B5EF4-FFF2-40B4-BE49-F238E27FC236}">
                      <a16:creationId xmlns:a16="http://schemas.microsoft.com/office/drawing/2014/main" id="{CBD42506-67BF-45A3-84AA-0495BEC52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13" name="Picture 312">
                  <a:extLst>
                    <a:ext uri="{FF2B5EF4-FFF2-40B4-BE49-F238E27FC236}">
                      <a16:creationId xmlns:a16="http://schemas.microsoft.com/office/drawing/2014/main" id="{8327ACA8-0695-4416-8F0D-D12EBF57A5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14" name="Picture 313">
                  <a:extLst>
                    <a:ext uri="{FF2B5EF4-FFF2-40B4-BE49-F238E27FC236}">
                      <a16:creationId xmlns:a16="http://schemas.microsoft.com/office/drawing/2014/main" id="{E2736369-7FCD-40F8-8ED8-0EC01424ED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06EDD709-6AB2-4ED5-822A-E7558D5A03B0}"/>
                </a:ext>
              </a:extLst>
            </p:cNvPr>
            <p:cNvGrpSpPr/>
            <p:nvPr/>
          </p:nvGrpSpPr>
          <p:grpSpPr>
            <a:xfrm>
              <a:off x="-138752" y="995669"/>
              <a:ext cx="1963004" cy="612532"/>
              <a:chOff x="0" y="41572"/>
              <a:chExt cx="3673976" cy="1131544"/>
            </a:xfrm>
          </p:grpSpPr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62A6F1BB-BF01-4655-8109-AD3162BBA3A3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306" name="Picture 305">
                  <a:extLst>
                    <a:ext uri="{FF2B5EF4-FFF2-40B4-BE49-F238E27FC236}">
                      <a16:creationId xmlns:a16="http://schemas.microsoft.com/office/drawing/2014/main" id="{5C17A778-EDCB-49FC-8E06-B21022E580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07" name="Picture 306">
                  <a:extLst>
                    <a:ext uri="{FF2B5EF4-FFF2-40B4-BE49-F238E27FC236}">
                      <a16:creationId xmlns:a16="http://schemas.microsoft.com/office/drawing/2014/main" id="{BED5F7E0-16F0-4AEA-AB27-2D076A7F04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08" name="Picture 307">
                  <a:extLst>
                    <a:ext uri="{FF2B5EF4-FFF2-40B4-BE49-F238E27FC236}">
                      <a16:creationId xmlns:a16="http://schemas.microsoft.com/office/drawing/2014/main" id="{57CB42C6-E5D7-4379-BABC-24F1286F4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BD3E16EF-CF1D-42E1-8D5E-B13961A176C6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303" name="Picture 302">
                  <a:extLst>
                    <a:ext uri="{FF2B5EF4-FFF2-40B4-BE49-F238E27FC236}">
                      <a16:creationId xmlns:a16="http://schemas.microsoft.com/office/drawing/2014/main" id="{C1FDF77C-930B-4BC8-ABB1-74F0E77AC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04" name="Picture 303">
                  <a:extLst>
                    <a:ext uri="{FF2B5EF4-FFF2-40B4-BE49-F238E27FC236}">
                      <a16:creationId xmlns:a16="http://schemas.microsoft.com/office/drawing/2014/main" id="{6F730D40-0F84-4697-A0DD-C06344214F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05" name="Picture 304">
                  <a:extLst>
                    <a:ext uri="{FF2B5EF4-FFF2-40B4-BE49-F238E27FC236}">
                      <a16:creationId xmlns:a16="http://schemas.microsoft.com/office/drawing/2014/main" id="{987776EE-68D3-4618-9DB5-CBFF9A8CFC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F1DFBB2F-52CF-4223-A5AB-893A858C2879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300" name="Picture 299">
                  <a:extLst>
                    <a:ext uri="{FF2B5EF4-FFF2-40B4-BE49-F238E27FC236}">
                      <a16:creationId xmlns:a16="http://schemas.microsoft.com/office/drawing/2014/main" id="{99FB6557-393B-4E2E-842E-24A1495895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01" name="Picture 300">
                  <a:extLst>
                    <a:ext uri="{FF2B5EF4-FFF2-40B4-BE49-F238E27FC236}">
                      <a16:creationId xmlns:a16="http://schemas.microsoft.com/office/drawing/2014/main" id="{66D60645-959A-418B-846B-FED7FE935F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02" name="Picture 301">
                  <a:extLst>
                    <a:ext uri="{FF2B5EF4-FFF2-40B4-BE49-F238E27FC236}">
                      <a16:creationId xmlns:a16="http://schemas.microsoft.com/office/drawing/2014/main" id="{59E04522-11DC-40BC-B450-5E9259FFB6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F088143-D304-4CFD-8AB1-AF08E4F39E8B}"/>
                </a:ext>
              </a:extLst>
            </p:cNvPr>
            <p:cNvGrpSpPr/>
            <p:nvPr/>
          </p:nvGrpSpPr>
          <p:grpSpPr>
            <a:xfrm>
              <a:off x="-68824" y="924061"/>
              <a:ext cx="1478983" cy="529947"/>
              <a:chOff x="0" y="41572"/>
              <a:chExt cx="3673976" cy="1131544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EFBC8DD0-4F6B-464E-8A12-B8C581DD590F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294" name="Picture 293">
                  <a:extLst>
                    <a:ext uri="{FF2B5EF4-FFF2-40B4-BE49-F238E27FC236}">
                      <a16:creationId xmlns:a16="http://schemas.microsoft.com/office/drawing/2014/main" id="{8A846BB7-BF61-4B15-9500-BCC6CE4F36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95" name="Picture 294">
                  <a:extLst>
                    <a:ext uri="{FF2B5EF4-FFF2-40B4-BE49-F238E27FC236}">
                      <a16:creationId xmlns:a16="http://schemas.microsoft.com/office/drawing/2014/main" id="{A19D7ED8-21DC-4F64-BF1D-0A0281CA0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96" name="Picture 295">
                  <a:extLst>
                    <a:ext uri="{FF2B5EF4-FFF2-40B4-BE49-F238E27FC236}">
                      <a16:creationId xmlns:a16="http://schemas.microsoft.com/office/drawing/2014/main" id="{C538C8BF-0AA4-40E1-B49D-61342665B2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889EB3D-9E7A-4EDE-ADB9-1B4510578CE5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291" name="Picture 290">
                  <a:extLst>
                    <a:ext uri="{FF2B5EF4-FFF2-40B4-BE49-F238E27FC236}">
                      <a16:creationId xmlns:a16="http://schemas.microsoft.com/office/drawing/2014/main" id="{D0364EC2-352A-4BB7-A292-AC5CC5FF46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92" name="Picture 291">
                  <a:extLst>
                    <a:ext uri="{FF2B5EF4-FFF2-40B4-BE49-F238E27FC236}">
                      <a16:creationId xmlns:a16="http://schemas.microsoft.com/office/drawing/2014/main" id="{959F6FD1-4BEF-4935-A211-3F3592884B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93" name="Picture 292">
                  <a:extLst>
                    <a:ext uri="{FF2B5EF4-FFF2-40B4-BE49-F238E27FC236}">
                      <a16:creationId xmlns:a16="http://schemas.microsoft.com/office/drawing/2014/main" id="{5A307DFE-9B18-419B-A305-1691548471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1689586-A421-42AF-8417-91B3D7432960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288" name="Picture 287">
                  <a:extLst>
                    <a:ext uri="{FF2B5EF4-FFF2-40B4-BE49-F238E27FC236}">
                      <a16:creationId xmlns:a16="http://schemas.microsoft.com/office/drawing/2014/main" id="{7D8F8233-64CB-4159-9E35-A8CEF03CA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89" name="Picture 288">
                  <a:extLst>
                    <a:ext uri="{FF2B5EF4-FFF2-40B4-BE49-F238E27FC236}">
                      <a16:creationId xmlns:a16="http://schemas.microsoft.com/office/drawing/2014/main" id="{457D89E6-C574-4128-ACAD-7C998CB018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90" name="Picture 289">
                  <a:extLst>
                    <a:ext uri="{FF2B5EF4-FFF2-40B4-BE49-F238E27FC236}">
                      <a16:creationId xmlns:a16="http://schemas.microsoft.com/office/drawing/2014/main" id="{9E409D85-17DD-4F79-9F99-EB48048D6B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45D92886-8D1B-44A3-917A-BE3F295B4C04}"/>
                </a:ext>
              </a:extLst>
            </p:cNvPr>
            <p:cNvGrpSpPr/>
            <p:nvPr/>
          </p:nvGrpSpPr>
          <p:grpSpPr>
            <a:xfrm>
              <a:off x="13648" y="1148069"/>
              <a:ext cx="1963004" cy="612532"/>
              <a:chOff x="0" y="41572"/>
              <a:chExt cx="3673976" cy="1131544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B31062E8-DFF2-461E-9FFF-C4CDC9D47A49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282" name="Picture 281">
                  <a:extLst>
                    <a:ext uri="{FF2B5EF4-FFF2-40B4-BE49-F238E27FC236}">
                      <a16:creationId xmlns:a16="http://schemas.microsoft.com/office/drawing/2014/main" id="{F75FF7E0-6C29-4659-A610-5445C9890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83" name="Picture 282">
                  <a:extLst>
                    <a:ext uri="{FF2B5EF4-FFF2-40B4-BE49-F238E27FC236}">
                      <a16:creationId xmlns:a16="http://schemas.microsoft.com/office/drawing/2014/main" id="{D260C25E-3079-4F31-945C-C211BE226C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84" name="Picture 283">
                  <a:extLst>
                    <a:ext uri="{FF2B5EF4-FFF2-40B4-BE49-F238E27FC236}">
                      <a16:creationId xmlns:a16="http://schemas.microsoft.com/office/drawing/2014/main" id="{A0477258-ED3A-451E-AC7B-BECBF220B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FF63ED07-D473-42C2-B758-057B57574B75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279" name="Picture 278">
                  <a:extLst>
                    <a:ext uri="{FF2B5EF4-FFF2-40B4-BE49-F238E27FC236}">
                      <a16:creationId xmlns:a16="http://schemas.microsoft.com/office/drawing/2014/main" id="{060B129B-5332-4BA5-871D-C5D553FB5A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80" name="Picture 279">
                  <a:extLst>
                    <a:ext uri="{FF2B5EF4-FFF2-40B4-BE49-F238E27FC236}">
                      <a16:creationId xmlns:a16="http://schemas.microsoft.com/office/drawing/2014/main" id="{E63C6582-C8B9-40D0-AD3C-4057D823B9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81" name="Picture 280">
                  <a:extLst>
                    <a:ext uri="{FF2B5EF4-FFF2-40B4-BE49-F238E27FC236}">
                      <a16:creationId xmlns:a16="http://schemas.microsoft.com/office/drawing/2014/main" id="{CD757F75-6BB6-4BEA-8D3B-79D787FE67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D631133B-86A9-40C5-A0F1-8508BA6F3445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276" name="Picture 275">
                  <a:extLst>
                    <a:ext uri="{FF2B5EF4-FFF2-40B4-BE49-F238E27FC236}">
                      <a16:creationId xmlns:a16="http://schemas.microsoft.com/office/drawing/2014/main" id="{97446F3C-B733-4F2A-B7B7-A19ACE2147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277" name="Picture 276">
                  <a:extLst>
                    <a:ext uri="{FF2B5EF4-FFF2-40B4-BE49-F238E27FC236}">
                      <a16:creationId xmlns:a16="http://schemas.microsoft.com/office/drawing/2014/main" id="{1EB634E2-80EB-4B18-A62D-5B4228825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D5B97FF0-575D-42AE-9A85-7C72B1FF39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D35EAB62-2BD2-4BA5-BF5D-D13F08EADF8A}"/>
              </a:ext>
            </a:extLst>
          </p:cNvPr>
          <p:cNvGrpSpPr/>
          <p:nvPr/>
        </p:nvGrpSpPr>
        <p:grpSpPr>
          <a:xfrm>
            <a:off x="-222787" y="321471"/>
            <a:ext cx="2502676" cy="1293740"/>
            <a:chOff x="-526024" y="466861"/>
            <a:chExt cx="2502676" cy="1293740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D8CB3CB3-19A2-43A0-B09E-61D1788DFF00}"/>
                </a:ext>
              </a:extLst>
            </p:cNvPr>
            <p:cNvGrpSpPr/>
            <p:nvPr/>
          </p:nvGrpSpPr>
          <p:grpSpPr>
            <a:xfrm>
              <a:off x="-526024" y="466861"/>
              <a:ext cx="1478983" cy="529947"/>
              <a:chOff x="0" y="41572"/>
              <a:chExt cx="3673976" cy="1131544"/>
            </a:xfrm>
          </p:grpSpPr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BFB2F605-4321-4269-A761-B9E3CAAE2BB8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471" name="Picture 470">
                  <a:extLst>
                    <a:ext uri="{FF2B5EF4-FFF2-40B4-BE49-F238E27FC236}">
                      <a16:creationId xmlns:a16="http://schemas.microsoft.com/office/drawing/2014/main" id="{EC07D74D-108B-4CFD-9E69-DFE011CD1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72" name="Picture 471">
                  <a:extLst>
                    <a:ext uri="{FF2B5EF4-FFF2-40B4-BE49-F238E27FC236}">
                      <a16:creationId xmlns:a16="http://schemas.microsoft.com/office/drawing/2014/main" id="{58E400D5-6539-4998-92BB-F6CA99B14A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73" name="Picture 472">
                  <a:extLst>
                    <a:ext uri="{FF2B5EF4-FFF2-40B4-BE49-F238E27FC236}">
                      <a16:creationId xmlns:a16="http://schemas.microsoft.com/office/drawing/2014/main" id="{A2A77DDE-F854-4099-99AA-E22A245AE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57C9FBF3-8205-4BB1-8932-12E4D8E099FD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468" name="Picture 467">
                  <a:extLst>
                    <a:ext uri="{FF2B5EF4-FFF2-40B4-BE49-F238E27FC236}">
                      <a16:creationId xmlns:a16="http://schemas.microsoft.com/office/drawing/2014/main" id="{2C923B8C-FAA3-48C8-A1E6-DC650D3B8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69" name="Picture 468">
                  <a:extLst>
                    <a:ext uri="{FF2B5EF4-FFF2-40B4-BE49-F238E27FC236}">
                      <a16:creationId xmlns:a16="http://schemas.microsoft.com/office/drawing/2014/main" id="{CAAE9A3A-F618-4BE3-91DC-7A46F38FC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70" name="Picture 469">
                  <a:extLst>
                    <a:ext uri="{FF2B5EF4-FFF2-40B4-BE49-F238E27FC236}">
                      <a16:creationId xmlns:a16="http://schemas.microsoft.com/office/drawing/2014/main" id="{C3BF99F5-CC8D-4833-B361-84B8F1717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3B5A4ABC-181A-40E9-ACFD-3A311A0C320B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465" name="Picture 464">
                  <a:extLst>
                    <a:ext uri="{FF2B5EF4-FFF2-40B4-BE49-F238E27FC236}">
                      <a16:creationId xmlns:a16="http://schemas.microsoft.com/office/drawing/2014/main" id="{14E269C1-5A54-45DD-BA40-A4F8E10A0C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66" name="Picture 465">
                  <a:extLst>
                    <a:ext uri="{FF2B5EF4-FFF2-40B4-BE49-F238E27FC236}">
                      <a16:creationId xmlns:a16="http://schemas.microsoft.com/office/drawing/2014/main" id="{16E425B6-942C-4D82-979C-67D4D3573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67" name="Picture 466">
                  <a:extLst>
                    <a:ext uri="{FF2B5EF4-FFF2-40B4-BE49-F238E27FC236}">
                      <a16:creationId xmlns:a16="http://schemas.microsoft.com/office/drawing/2014/main" id="{B6409E6E-B42C-4E59-8D60-313B5F502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C8C7D42-8C65-4F34-B269-3587DD11D628}"/>
                </a:ext>
              </a:extLst>
            </p:cNvPr>
            <p:cNvGrpSpPr/>
            <p:nvPr/>
          </p:nvGrpSpPr>
          <p:grpSpPr>
            <a:xfrm>
              <a:off x="-443552" y="690869"/>
              <a:ext cx="1963004" cy="612532"/>
              <a:chOff x="0" y="41572"/>
              <a:chExt cx="3673976" cy="1131544"/>
            </a:xfrm>
          </p:grpSpPr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0CAAF50A-E4DC-40FD-A686-B9854B24B4CF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459" name="Picture 458">
                  <a:extLst>
                    <a:ext uri="{FF2B5EF4-FFF2-40B4-BE49-F238E27FC236}">
                      <a16:creationId xmlns:a16="http://schemas.microsoft.com/office/drawing/2014/main" id="{C3267672-3A64-4DAF-A201-5C7D2F1BB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60" name="Picture 459">
                  <a:extLst>
                    <a:ext uri="{FF2B5EF4-FFF2-40B4-BE49-F238E27FC236}">
                      <a16:creationId xmlns:a16="http://schemas.microsoft.com/office/drawing/2014/main" id="{E0DB032E-498F-4E43-9CA0-52F2DDF2FC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61" name="Picture 460">
                  <a:extLst>
                    <a:ext uri="{FF2B5EF4-FFF2-40B4-BE49-F238E27FC236}">
                      <a16:creationId xmlns:a16="http://schemas.microsoft.com/office/drawing/2014/main" id="{86C28BD3-B17D-4021-900D-E9A6806176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3367C1FD-E7BE-4190-9F2B-782BA968B5A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456" name="Picture 455">
                  <a:extLst>
                    <a:ext uri="{FF2B5EF4-FFF2-40B4-BE49-F238E27FC236}">
                      <a16:creationId xmlns:a16="http://schemas.microsoft.com/office/drawing/2014/main" id="{670EA22F-5648-4316-8D5E-F518411927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57" name="Picture 456">
                  <a:extLst>
                    <a:ext uri="{FF2B5EF4-FFF2-40B4-BE49-F238E27FC236}">
                      <a16:creationId xmlns:a16="http://schemas.microsoft.com/office/drawing/2014/main" id="{3A8ECC1A-2BD7-40CE-8F4D-5B8F70938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58" name="Picture 457">
                  <a:extLst>
                    <a:ext uri="{FF2B5EF4-FFF2-40B4-BE49-F238E27FC236}">
                      <a16:creationId xmlns:a16="http://schemas.microsoft.com/office/drawing/2014/main" id="{D80633E6-DF15-4A38-8691-7E98FD52EC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2D17D481-F3AE-44C8-9751-695B26121AA2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453" name="Picture 452">
                  <a:extLst>
                    <a:ext uri="{FF2B5EF4-FFF2-40B4-BE49-F238E27FC236}">
                      <a16:creationId xmlns:a16="http://schemas.microsoft.com/office/drawing/2014/main" id="{9823F872-F17E-4297-A30E-2FBEF71CD4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54" name="Picture 453">
                  <a:extLst>
                    <a:ext uri="{FF2B5EF4-FFF2-40B4-BE49-F238E27FC236}">
                      <a16:creationId xmlns:a16="http://schemas.microsoft.com/office/drawing/2014/main" id="{CCF371C5-CDB0-4C84-95FF-6458CE7CDF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55" name="Picture 454">
                  <a:extLst>
                    <a:ext uri="{FF2B5EF4-FFF2-40B4-BE49-F238E27FC236}">
                      <a16:creationId xmlns:a16="http://schemas.microsoft.com/office/drawing/2014/main" id="{5A41E5C1-D5C2-4CF2-BCBF-163C06239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61C8F9EA-BE37-46E7-8298-6F4BA8BDE6DB}"/>
                </a:ext>
              </a:extLst>
            </p:cNvPr>
            <p:cNvGrpSpPr/>
            <p:nvPr/>
          </p:nvGrpSpPr>
          <p:grpSpPr>
            <a:xfrm>
              <a:off x="-373624" y="619261"/>
              <a:ext cx="1478983" cy="529947"/>
              <a:chOff x="0" y="41572"/>
              <a:chExt cx="3673976" cy="1131544"/>
            </a:xfrm>
          </p:grpSpPr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6F613629-71F4-4995-8448-362869356CE3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447" name="Picture 446">
                  <a:extLst>
                    <a:ext uri="{FF2B5EF4-FFF2-40B4-BE49-F238E27FC236}">
                      <a16:creationId xmlns:a16="http://schemas.microsoft.com/office/drawing/2014/main" id="{90BA8B50-583A-4149-9C81-64BF3E1315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48" name="Picture 447">
                  <a:extLst>
                    <a:ext uri="{FF2B5EF4-FFF2-40B4-BE49-F238E27FC236}">
                      <a16:creationId xmlns:a16="http://schemas.microsoft.com/office/drawing/2014/main" id="{5DA29917-BA26-42E6-9236-1A755874BD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49" name="Picture 448">
                  <a:extLst>
                    <a:ext uri="{FF2B5EF4-FFF2-40B4-BE49-F238E27FC236}">
                      <a16:creationId xmlns:a16="http://schemas.microsoft.com/office/drawing/2014/main" id="{0F9610F8-D93F-48FC-937F-DC169DEE96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FACF8B70-3B12-4BA5-A0E7-A80ED6418271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444" name="Picture 443">
                  <a:extLst>
                    <a:ext uri="{FF2B5EF4-FFF2-40B4-BE49-F238E27FC236}">
                      <a16:creationId xmlns:a16="http://schemas.microsoft.com/office/drawing/2014/main" id="{76649E70-6A93-4FEA-AF23-DE802290A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45" name="Picture 444">
                  <a:extLst>
                    <a:ext uri="{FF2B5EF4-FFF2-40B4-BE49-F238E27FC236}">
                      <a16:creationId xmlns:a16="http://schemas.microsoft.com/office/drawing/2014/main" id="{AAA9AD72-5636-4717-ACB9-D05056E8A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46" name="Picture 445">
                  <a:extLst>
                    <a:ext uri="{FF2B5EF4-FFF2-40B4-BE49-F238E27FC236}">
                      <a16:creationId xmlns:a16="http://schemas.microsoft.com/office/drawing/2014/main" id="{5707301E-B803-4F2E-BED3-5801132A06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E870D4DF-D09E-493F-A321-2F68E4289370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441" name="Picture 440">
                  <a:extLst>
                    <a:ext uri="{FF2B5EF4-FFF2-40B4-BE49-F238E27FC236}">
                      <a16:creationId xmlns:a16="http://schemas.microsoft.com/office/drawing/2014/main" id="{02F278E8-3774-4CCD-B6A0-4D7FC5672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42" name="Picture 441">
                  <a:extLst>
                    <a:ext uri="{FF2B5EF4-FFF2-40B4-BE49-F238E27FC236}">
                      <a16:creationId xmlns:a16="http://schemas.microsoft.com/office/drawing/2014/main" id="{3E76B806-1610-4D8E-A923-F41192BBA0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43" name="Picture 442">
                  <a:extLst>
                    <a:ext uri="{FF2B5EF4-FFF2-40B4-BE49-F238E27FC236}">
                      <a16:creationId xmlns:a16="http://schemas.microsoft.com/office/drawing/2014/main" id="{9423EB50-A2C3-4489-8FC6-7CB1A8C6D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D28432DF-E50A-4697-82C2-0EB8BE51021A}"/>
                </a:ext>
              </a:extLst>
            </p:cNvPr>
            <p:cNvGrpSpPr/>
            <p:nvPr/>
          </p:nvGrpSpPr>
          <p:grpSpPr>
            <a:xfrm>
              <a:off x="-291152" y="843269"/>
              <a:ext cx="1963004" cy="612532"/>
              <a:chOff x="0" y="41572"/>
              <a:chExt cx="3673976" cy="1131544"/>
            </a:xfrm>
          </p:grpSpPr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FF4518B2-30E2-4FCA-9184-5C70D7A43473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435" name="Picture 434">
                  <a:extLst>
                    <a:ext uri="{FF2B5EF4-FFF2-40B4-BE49-F238E27FC236}">
                      <a16:creationId xmlns:a16="http://schemas.microsoft.com/office/drawing/2014/main" id="{5658CC7B-BC37-48CD-9A6C-6492C66B0B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36" name="Picture 435">
                  <a:extLst>
                    <a:ext uri="{FF2B5EF4-FFF2-40B4-BE49-F238E27FC236}">
                      <a16:creationId xmlns:a16="http://schemas.microsoft.com/office/drawing/2014/main" id="{779E48DD-4111-463E-9AB5-246F824699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37" name="Picture 436">
                  <a:extLst>
                    <a:ext uri="{FF2B5EF4-FFF2-40B4-BE49-F238E27FC236}">
                      <a16:creationId xmlns:a16="http://schemas.microsoft.com/office/drawing/2014/main" id="{6BDC3E61-D32B-4F08-B0FA-87699C42A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6268FBBC-E07D-44EE-A86D-C00DA3EB06E3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432" name="Picture 431">
                  <a:extLst>
                    <a:ext uri="{FF2B5EF4-FFF2-40B4-BE49-F238E27FC236}">
                      <a16:creationId xmlns:a16="http://schemas.microsoft.com/office/drawing/2014/main" id="{1D42D185-27E6-4577-9DEB-17174A4DAD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33" name="Picture 432">
                  <a:extLst>
                    <a:ext uri="{FF2B5EF4-FFF2-40B4-BE49-F238E27FC236}">
                      <a16:creationId xmlns:a16="http://schemas.microsoft.com/office/drawing/2014/main" id="{ACDAE5EE-6863-415B-A0FF-EEC16EB63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34" name="Picture 433">
                  <a:extLst>
                    <a:ext uri="{FF2B5EF4-FFF2-40B4-BE49-F238E27FC236}">
                      <a16:creationId xmlns:a16="http://schemas.microsoft.com/office/drawing/2014/main" id="{5F2BCD63-EB82-4F43-BB5C-740A262AC3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D8432EDB-CBC6-4214-A9AC-45C02312CD95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429" name="Picture 428">
                  <a:extLst>
                    <a:ext uri="{FF2B5EF4-FFF2-40B4-BE49-F238E27FC236}">
                      <a16:creationId xmlns:a16="http://schemas.microsoft.com/office/drawing/2014/main" id="{F8E5FF90-AEC1-4EFC-B669-02E74958E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30" name="Picture 429">
                  <a:extLst>
                    <a:ext uri="{FF2B5EF4-FFF2-40B4-BE49-F238E27FC236}">
                      <a16:creationId xmlns:a16="http://schemas.microsoft.com/office/drawing/2014/main" id="{58C5E3E3-4F8D-4F69-8724-D93A5024EC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31" name="Picture 430">
                  <a:extLst>
                    <a:ext uri="{FF2B5EF4-FFF2-40B4-BE49-F238E27FC236}">
                      <a16:creationId xmlns:a16="http://schemas.microsoft.com/office/drawing/2014/main" id="{C14551C0-4232-4DFB-8995-30FE290623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F9C1BBA6-5935-4424-B56B-B29E0F29F164}"/>
                </a:ext>
              </a:extLst>
            </p:cNvPr>
            <p:cNvGrpSpPr/>
            <p:nvPr/>
          </p:nvGrpSpPr>
          <p:grpSpPr>
            <a:xfrm>
              <a:off x="-221224" y="771661"/>
              <a:ext cx="1478983" cy="529947"/>
              <a:chOff x="0" y="41572"/>
              <a:chExt cx="3673976" cy="113154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6FB1EB8C-A000-40C1-9634-CA29B6C5DCB0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423" name="Picture 422">
                  <a:extLst>
                    <a:ext uri="{FF2B5EF4-FFF2-40B4-BE49-F238E27FC236}">
                      <a16:creationId xmlns:a16="http://schemas.microsoft.com/office/drawing/2014/main" id="{5866C960-CE7F-4D07-A080-7A56C1C489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24" name="Picture 423">
                  <a:extLst>
                    <a:ext uri="{FF2B5EF4-FFF2-40B4-BE49-F238E27FC236}">
                      <a16:creationId xmlns:a16="http://schemas.microsoft.com/office/drawing/2014/main" id="{444CF2AE-AA19-449E-9E36-7C9847B8F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25" name="Picture 424">
                  <a:extLst>
                    <a:ext uri="{FF2B5EF4-FFF2-40B4-BE49-F238E27FC236}">
                      <a16:creationId xmlns:a16="http://schemas.microsoft.com/office/drawing/2014/main" id="{5E4ED1AE-C7F5-4106-B7EC-2D48EC1ECE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0BC17A12-F21D-4656-AABA-26FA19066BB4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420" name="Picture 419">
                  <a:extLst>
                    <a:ext uri="{FF2B5EF4-FFF2-40B4-BE49-F238E27FC236}">
                      <a16:creationId xmlns:a16="http://schemas.microsoft.com/office/drawing/2014/main" id="{D3FC12A0-6AFA-40B7-9366-A58CAC8FC4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21" name="Picture 420">
                  <a:extLst>
                    <a:ext uri="{FF2B5EF4-FFF2-40B4-BE49-F238E27FC236}">
                      <a16:creationId xmlns:a16="http://schemas.microsoft.com/office/drawing/2014/main" id="{9CDAC124-0B8D-4EE3-A7B7-7F038A8B1F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22" name="Picture 421">
                  <a:extLst>
                    <a:ext uri="{FF2B5EF4-FFF2-40B4-BE49-F238E27FC236}">
                      <a16:creationId xmlns:a16="http://schemas.microsoft.com/office/drawing/2014/main" id="{3A8B640E-022E-42D9-AFD3-689601E2C6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179E5A7F-D838-4938-9637-BD01B5573FCB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417" name="Picture 416">
                  <a:extLst>
                    <a:ext uri="{FF2B5EF4-FFF2-40B4-BE49-F238E27FC236}">
                      <a16:creationId xmlns:a16="http://schemas.microsoft.com/office/drawing/2014/main" id="{EEF11301-B155-402D-84DF-FD0B2D9403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18" name="Picture 417">
                  <a:extLst>
                    <a:ext uri="{FF2B5EF4-FFF2-40B4-BE49-F238E27FC236}">
                      <a16:creationId xmlns:a16="http://schemas.microsoft.com/office/drawing/2014/main" id="{749CDC23-EAF1-41C2-A4AB-964140172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19" name="Picture 418">
                  <a:extLst>
                    <a:ext uri="{FF2B5EF4-FFF2-40B4-BE49-F238E27FC236}">
                      <a16:creationId xmlns:a16="http://schemas.microsoft.com/office/drawing/2014/main" id="{B48A3320-ABF3-4F6B-BD6B-9273B937D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76528AD-A9E3-4EA5-8DB6-57AED8838C0E}"/>
                </a:ext>
              </a:extLst>
            </p:cNvPr>
            <p:cNvGrpSpPr/>
            <p:nvPr/>
          </p:nvGrpSpPr>
          <p:grpSpPr>
            <a:xfrm>
              <a:off x="-138752" y="995669"/>
              <a:ext cx="1963004" cy="612532"/>
              <a:chOff x="0" y="41572"/>
              <a:chExt cx="3673976" cy="1131544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4C4F173D-14BA-4374-A652-711CDDD470AC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411" name="Picture 410">
                  <a:extLst>
                    <a:ext uri="{FF2B5EF4-FFF2-40B4-BE49-F238E27FC236}">
                      <a16:creationId xmlns:a16="http://schemas.microsoft.com/office/drawing/2014/main" id="{5F68CAC8-7177-442B-9B1B-DB48BBE939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12" name="Picture 411">
                  <a:extLst>
                    <a:ext uri="{FF2B5EF4-FFF2-40B4-BE49-F238E27FC236}">
                      <a16:creationId xmlns:a16="http://schemas.microsoft.com/office/drawing/2014/main" id="{4324CEA3-6BB7-45A8-9CD3-602AE7ACCD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13" name="Picture 412">
                  <a:extLst>
                    <a:ext uri="{FF2B5EF4-FFF2-40B4-BE49-F238E27FC236}">
                      <a16:creationId xmlns:a16="http://schemas.microsoft.com/office/drawing/2014/main" id="{BBA35189-CA6C-4E81-8AD5-54A915472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38E6AD47-F552-4CE0-A067-2975C5A429AB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408" name="Picture 407">
                  <a:extLst>
                    <a:ext uri="{FF2B5EF4-FFF2-40B4-BE49-F238E27FC236}">
                      <a16:creationId xmlns:a16="http://schemas.microsoft.com/office/drawing/2014/main" id="{E4C57387-63F0-4956-8307-8D35292545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09" name="Picture 408">
                  <a:extLst>
                    <a:ext uri="{FF2B5EF4-FFF2-40B4-BE49-F238E27FC236}">
                      <a16:creationId xmlns:a16="http://schemas.microsoft.com/office/drawing/2014/main" id="{A3E0011D-8481-4AF8-B82C-D66A55279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10" name="Picture 409">
                  <a:extLst>
                    <a:ext uri="{FF2B5EF4-FFF2-40B4-BE49-F238E27FC236}">
                      <a16:creationId xmlns:a16="http://schemas.microsoft.com/office/drawing/2014/main" id="{54ED1BD2-53CF-4B99-B5A4-720478AF17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EA3D4244-41CD-4FF1-9349-42B34792E725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405" name="Picture 404">
                  <a:extLst>
                    <a:ext uri="{FF2B5EF4-FFF2-40B4-BE49-F238E27FC236}">
                      <a16:creationId xmlns:a16="http://schemas.microsoft.com/office/drawing/2014/main" id="{C055CCAC-E884-4D29-8F4F-6ECDC69D65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06" name="Picture 405">
                  <a:extLst>
                    <a:ext uri="{FF2B5EF4-FFF2-40B4-BE49-F238E27FC236}">
                      <a16:creationId xmlns:a16="http://schemas.microsoft.com/office/drawing/2014/main" id="{DC65EC4F-A04E-4280-A35D-333BE1C306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07" name="Picture 406">
                  <a:extLst>
                    <a:ext uri="{FF2B5EF4-FFF2-40B4-BE49-F238E27FC236}">
                      <a16:creationId xmlns:a16="http://schemas.microsoft.com/office/drawing/2014/main" id="{BBB18DF1-B86E-48DA-B169-3F72064696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AE4CE144-F17E-4B98-9395-E26D0A8C7C56}"/>
                </a:ext>
              </a:extLst>
            </p:cNvPr>
            <p:cNvGrpSpPr/>
            <p:nvPr/>
          </p:nvGrpSpPr>
          <p:grpSpPr>
            <a:xfrm>
              <a:off x="-68824" y="924061"/>
              <a:ext cx="1478983" cy="529947"/>
              <a:chOff x="0" y="41572"/>
              <a:chExt cx="3673976" cy="1131544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412BF2E6-62B6-4C5E-B957-D8B94DA3D007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399" name="Picture 398">
                  <a:extLst>
                    <a:ext uri="{FF2B5EF4-FFF2-40B4-BE49-F238E27FC236}">
                      <a16:creationId xmlns:a16="http://schemas.microsoft.com/office/drawing/2014/main" id="{99858008-45DB-4562-B6A2-4B7AE87061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00" name="Picture 399">
                  <a:extLst>
                    <a:ext uri="{FF2B5EF4-FFF2-40B4-BE49-F238E27FC236}">
                      <a16:creationId xmlns:a16="http://schemas.microsoft.com/office/drawing/2014/main" id="{4A86DF9D-D78C-4537-AC58-F691651841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01" name="Picture 400">
                  <a:extLst>
                    <a:ext uri="{FF2B5EF4-FFF2-40B4-BE49-F238E27FC236}">
                      <a16:creationId xmlns:a16="http://schemas.microsoft.com/office/drawing/2014/main" id="{9434A9D9-4B10-45BA-BF0E-7A7271D19E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200613F5-173B-4D74-ADDC-DFCA61EB2448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396" name="Picture 395">
                  <a:extLst>
                    <a:ext uri="{FF2B5EF4-FFF2-40B4-BE49-F238E27FC236}">
                      <a16:creationId xmlns:a16="http://schemas.microsoft.com/office/drawing/2014/main" id="{05A08B1C-9B29-4A4B-AA18-82DD589745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97" name="Picture 396">
                  <a:extLst>
                    <a:ext uri="{FF2B5EF4-FFF2-40B4-BE49-F238E27FC236}">
                      <a16:creationId xmlns:a16="http://schemas.microsoft.com/office/drawing/2014/main" id="{D5408ED8-A897-448C-B5F2-B5A088A798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98" name="Picture 397">
                  <a:extLst>
                    <a:ext uri="{FF2B5EF4-FFF2-40B4-BE49-F238E27FC236}">
                      <a16:creationId xmlns:a16="http://schemas.microsoft.com/office/drawing/2014/main" id="{E55B9ACA-F2BB-4E8F-A82D-B957556EE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DC2C2354-BC3D-48B3-907B-339C640F3E12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393" name="Picture 392">
                  <a:extLst>
                    <a:ext uri="{FF2B5EF4-FFF2-40B4-BE49-F238E27FC236}">
                      <a16:creationId xmlns:a16="http://schemas.microsoft.com/office/drawing/2014/main" id="{6FBC5F7C-15AB-476A-97B8-FE9BB82B4D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94" name="Picture 393">
                  <a:extLst>
                    <a:ext uri="{FF2B5EF4-FFF2-40B4-BE49-F238E27FC236}">
                      <a16:creationId xmlns:a16="http://schemas.microsoft.com/office/drawing/2014/main" id="{BF67F1DE-8928-467D-8884-87292F9B8C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95" name="Picture 394">
                  <a:extLst>
                    <a:ext uri="{FF2B5EF4-FFF2-40B4-BE49-F238E27FC236}">
                      <a16:creationId xmlns:a16="http://schemas.microsoft.com/office/drawing/2014/main" id="{C6AAD03A-E737-4FF3-BD5B-C23E60EC0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8723A7EE-A630-4CE6-9C56-9D28DA4F42E8}"/>
                </a:ext>
              </a:extLst>
            </p:cNvPr>
            <p:cNvGrpSpPr/>
            <p:nvPr/>
          </p:nvGrpSpPr>
          <p:grpSpPr>
            <a:xfrm>
              <a:off x="13648" y="1148069"/>
              <a:ext cx="1963004" cy="612532"/>
              <a:chOff x="0" y="41572"/>
              <a:chExt cx="3673976" cy="1131544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07F76BD1-A1E0-49E9-AA62-C07C8D174518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387" name="Picture 386">
                  <a:extLst>
                    <a:ext uri="{FF2B5EF4-FFF2-40B4-BE49-F238E27FC236}">
                      <a16:creationId xmlns:a16="http://schemas.microsoft.com/office/drawing/2014/main" id="{9859D134-C5FD-4E44-8582-2359E29777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2A6113BA-357D-46EF-83EC-AE5A97794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89" name="Picture 388">
                  <a:extLst>
                    <a:ext uri="{FF2B5EF4-FFF2-40B4-BE49-F238E27FC236}">
                      <a16:creationId xmlns:a16="http://schemas.microsoft.com/office/drawing/2014/main" id="{1887F8E8-AC3B-4E66-8474-875435191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FA6D11C5-F62D-4C2C-987F-BA7F41375485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384" name="Picture 383">
                  <a:extLst>
                    <a:ext uri="{FF2B5EF4-FFF2-40B4-BE49-F238E27FC236}">
                      <a16:creationId xmlns:a16="http://schemas.microsoft.com/office/drawing/2014/main" id="{8CE8E06E-BFDD-4C6B-BB9E-BAA449243B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85" name="Picture 384">
                  <a:extLst>
                    <a:ext uri="{FF2B5EF4-FFF2-40B4-BE49-F238E27FC236}">
                      <a16:creationId xmlns:a16="http://schemas.microsoft.com/office/drawing/2014/main" id="{EF5E50C4-7DF0-4527-B078-1AC92F9A65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86" name="Picture 385">
                  <a:extLst>
                    <a:ext uri="{FF2B5EF4-FFF2-40B4-BE49-F238E27FC236}">
                      <a16:creationId xmlns:a16="http://schemas.microsoft.com/office/drawing/2014/main" id="{1A9DCAC2-3E81-4E0A-B247-EAADF7632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44776023-9CBF-481E-9841-163AD036F439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381" name="Picture 380">
                  <a:extLst>
                    <a:ext uri="{FF2B5EF4-FFF2-40B4-BE49-F238E27FC236}">
                      <a16:creationId xmlns:a16="http://schemas.microsoft.com/office/drawing/2014/main" id="{6F02B077-B608-4413-AAA3-412EF0E280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382" name="Picture 381">
                  <a:extLst>
                    <a:ext uri="{FF2B5EF4-FFF2-40B4-BE49-F238E27FC236}">
                      <a16:creationId xmlns:a16="http://schemas.microsoft.com/office/drawing/2014/main" id="{3F66B977-33F8-494B-A2B6-DF16F79C33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383" name="Picture 382">
                  <a:extLst>
                    <a:ext uri="{FF2B5EF4-FFF2-40B4-BE49-F238E27FC236}">
                      <a16:creationId xmlns:a16="http://schemas.microsoft.com/office/drawing/2014/main" id="{8CB296CD-F372-4F1B-A826-094A4AFE54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885BB70-2106-42BE-BF0F-1B66AD9B8E05}"/>
              </a:ext>
            </a:extLst>
          </p:cNvPr>
          <p:cNvGrpSpPr/>
          <p:nvPr/>
        </p:nvGrpSpPr>
        <p:grpSpPr>
          <a:xfrm>
            <a:off x="-70387" y="473871"/>
            <a:ext cx="2502676" cy="1293740"/>
            <a:chOff x="-526024" y="466861"/>
            <a:chExt cx="2502676" cy="1293740"/>
          </a:xfrm>
        </p:grpSpPr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38D2F654-0F87-4455-BBF3-527C9B9C6F20}"/>
                </a:ext>
              </a:extLst>
            </p:cNvPr>
            <p:cNvGrpSpPr/>
            <p:nvPr/>
          </p:nvGrpSpPr>
          <p:grpSpPr>
            <a:xfrm>
              <a:off x="-526024" y="466861"/>
              <a:ext cx="1478983" cy="529947"/>
              <a:chOff x="0" y="41572"/>
              <a:chExt cx="3673976" cy="1131544"/>
            </a:xfrm>
          </p:grpSpPr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CF51F99E-E9E9-41EA-A360-7C6F4577572C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576" name="Picture 575">
                  <a:extLst>
                    <a:ext uri="{FF2B5EF4-FFF2-40B4-BE49-F238E27FC236}">
                      <a16:creationId xmlns:a16="http://schemas.microsoft.com/office/drawing/2014/main" id="{E93F3DB0-802A-4430-A17A-A9C9628DC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77" name="Picture 576">
                  <a:extLst>
                    <a:ext uri="{FF2B5EF4-FFF2-40B4-BE49-F238E27FC236}">
                      <a16:creationId xmlns:a16="http://schemas.microsoft.com/office/drawing/2014/main" id="{CB8B462D-7EC5-4C48-B0F7-82A1E2D96D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78" name="Picture 577">
                  <a:extLst>
                    <a:ext uri="{FF2B5EF4-FFF2-40B4-BE49-F238E27FC236}">
                      <a16:creationId xmlns:a16="http://schemas.microsoft.com/office/drawing/2014/main" id="{936B7FDC-EC95-409E-9ADA-6F6E38AF2C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68" name="Group 567">
                <a:extLst>
                  <a:ext uri="{FF2B5EF4-FFF2-40B4-BE49-F238E27FC236}">
                    <a16:creationId xmlns:a16="http://schemas.microsoft.com/office/drawing/2014/main" id="{47930977-E822-4DB6-B220-C05B9AE53E9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573" name="Picture 572">
                  <a:extLst>
                    <a:ext uri="{FF2B5EF4-FFF2-40B4-BE49-F238E27FC236}">
                      <a16:creationId xmlns:a16="http://schemas.microsoft.com/office/drawing/2014/main" id="{60F4D4F7-C887-477D-9038-4DCD57B3EF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74" name="Picture 573">
                  <a:extLst>
                    <a:ext uri="{FF2B5EF4-FFF2-40B4-BE49-F238E27FC236}">
                      <a16:creationId xmlns:a16="http://schemas.microsoft.com/office/drawing/2014/main" id="{283E1E4F-8284-46E4-B1BE-04E28B39EF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F7643E25-15CC-45AC-A72A-49E4E10562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69" name="Group 568">
                <a:extLst>
                  <a:ext uri="{FF2B5EF4-FFF2-40B4-BE49-F238E27FC236}">
                    <a16:creationId xmlns:a16="http://schemas.microsoft.com/office/drawing/2014/main" id="{C658F692-D37C-4068-9DDE-3A1372DA5158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570" name="Picture 569">
                  <a:extLst>
                    <a:ext uri="{FF2B5EF4-FFF2-40B4-BE49-F238E27FC236}">
                      <a16:creationId xmlns:a16="http://schemas.microsoft.com/office/drawing/2014/main" id="{1F58086F-3166-4AC8-9A9F-C17768ED4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5546F89B-636D-4F77-8434-8182EE3F2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72" name="Picture 571">
                  <a:extLst>
                    <a:ext uri="{FF2B5EF4-FFF2-40B4-BE49-F238E27FC236}">
                      <a16:creationId xmlns:a16="http://schemas.microsoft.com/office/drawing/2014/main" id="{6B6F453F-D6B6-4A97-8BB6-0E987CC5E8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EC631065-1535-4F0B-A199-5C1A8380A163}"/>
                </a:ext>
              </a:extLst>
            </p:cNvPr>
            <p:cNvGrpSpPr/>
            <p:nvPr/>
          </p:nvGrpSpPr>
          <p:grpSpPr>
            <a:xfrm>
              <a:off x="-443552" y="690869"/>
              <a:ext cx="1963004" cy="612532"/>
              <a:chOff x="0" y="41572"/>
              <a:chExt cx="3673976" cy="1131544"/>
            </a:xfrm>
          </p:grpSpPr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E2C2A0F1-1887-439D-9C91-E41F3CFF9902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564" name="Picture 563">
                  <a:extLst>
                    <a:ext uri="{FF2B5EF4-FFF2-40B4-BE49-F238E27FC236}">
                      <a16:creationId xmlns:a16="http://schemas.microsoft.com/office/drawing/2014/main" id="{FDBDFA36-A8CD-407E-A8D8-EED817206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65" name="Picture 564">
                  <a:extLst>
                    <a:ext uri="{FF2B5EF4-FFF2-40B4-BE49-F238E27FC236}">
                      <a16:creationId xmlns:a16="http://schemas.microsoft.com/office/drawing/2014/main" id="{5DF73D28-B4B8-4DCF-8247-CBDDFB8B05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66" name="Picture 565">
                  <a:extLst>
                    <a:ext uri="{FF2B5EF4-FFF2-40B4-BE49-F238E27FC236}">
                      <a16:creationId xmlns:a16="http://schemas.microsoft.com/office/drawing/2014/main" id="{541AE535-94CA-4700-9979-A875B6EAC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3908767B-0B83-46AB-90FC-A59619CDAB0B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561" name="Picture 560">
                  <a:extLst>
                    <a:ext uri="{FF2B5EF4-FFF2-40B4-BE49-F238E27FC236}">
                      <a16:creationId xmlns:a16="http://schemas.microsoft.com/office/drawing/2014/main" id="{122054C2-D5FA-4B34-AD01-04B734A87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62" name="Picture 561">
                  <a:extLst>
                    <a:ext uri="{FF2B5EF4-FFF2-40B4-BE49-F238E27FC236}">
                      <a16:creationId xmlns:a16="http://schemas.microsoft.com/office/drawing/2014/main" id="{163C1B8B-7B59-4575-ACEF-B93B36B5C2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63" name="Picture 562">
                  <a:extLst>
                    <a:ext uri="{FF2B5EF4-FFF2-40B4-BE49-F238E27FC236}">
                      <a16:creationId xmlns:a16="http://schemas.microsoft.com/office/drawing/2014/main" id="{17059FA1-B502-4075-9D99-23D775C522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D65F5BBB-C85C-4ADB-864D-2E8D8A69D7A0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558" name="Picture 557">
                  <a:extLst>
                    <a:ext uri="{FF2B5EF4-FFF2-40B4-BE49-F238E27FC236}">
                      <a16:creationId xmlns:a16="http://schemas.microsoft.com/office/drawing/2014/main" id="{E4F17638-3983-479A-9B71-685CD6BDBF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59" name="Picture 558">
                  <a:extLst>
                    <a:ext uri="{FF2B5EF4-FFF2-40B4-BE49-F238E27FC236}">
                      <a16:creationId xmlns:a16="http://schemas.microsoft.com/office/drawing/2014/main" id="{743AE055-0FBE-468E-966C-38B7F58D5B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60" name="Picture 559">
                  <a:extLst>
                    <a:ext uri="{FF2B5EF4-FFF2-40B4-BE49-F238E27FC236}">
                      <a16:creationId xmlns:a16="http://schemas.microsoft.com/office/drawing/2014/main" id="{1EEF8A25-7770-4907-846D-B46C3A0481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6CCA916A-40C1-478A-A5FF-6E7C52CC3455}"/>
                </a:ext>
              </a:extLst>
            </p:cNvPr>
            <p:cNvGrpSpPr/>
            <p:nvPr/>
          </p:nvGrpSpPr>
          <p:grpSpPr>
            <a:xfrm>
              <a:off x="-373624" y="619261"/>
              <a:ext cx="1478983" cy="529947"/>
              <a:chOff x="0" y="41572"/>
              <a:chExt cx="3673976" cy="1131544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E456231D-09AB-4C7D-A198-92D5A3363534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552" name="Picture 551">
                  <a:extLst>
                    <a:ext uri="{FF2B5EF4-FFF2-40B4-BE49-F238E27FC236}">
                      <a16:creationId xmlns:a16="http://schemas.microsoft.com/office/drawing/2014/main" id="{FA7D8F45-62F8-45EE-8C3E-EF73BD0D8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53" name="Picture 552">
                  <a:extLst>
                    <a:ext uri="{FF2B5EF4-FFF2-40B4-BE49-F238E27FC236}">
                      <a16:creationId xmlns:a16="http://schemas.microsoft.com/office/drawing/2014/main" id="{55FA06D4-362C-44C6-B6A3-447AF3113D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54" name="Picture 553">
                  <a:extLst>
                    <a:ext uri="{FF2B5EF4-FFF2-40B4-BE49-F238E27FC236}">
                      <a16:creationId xmlns:a16="http://schemas.microsoft.com/office/drawing/2014/main" id="{46D70862-5102-4142-8016-5E7F1F56BC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727FF73F-ADB5-41C6-824F-5DC67F8CF0EC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549" name="Picture 548">
                  <a:extLst>
                    <a:ext uri="{FF2B5EF4-FFF2-40B4-BE49-F238E27FC236}">
                      <a16:creationId xmlns:a16="http://schemas.microsoft.com/office/drawing/2014/main" id="{FB3D1C39-BB00-4C66-AE55-536B660457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50" name="Picture 549">
                  <a:extLst>
                    <a:ext uri="{FF2B5EF4-FFF2-40B4-BE49-F238E27FC236}">
                      <a16:creationId xmlns:a16="http://schemas.microsoft.com/office/drawing/2014/main" id="{72996D13-7A89-4A75-8962-F5BAEF289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51" name="Picture 550">
                  <a:extLst>
                    <a:ext uri="{FF2B5EF4-FFF2-40B4-BE49-F238E27FC236}">
                      <a16:creationId xmlns:a16="http://schemas.microsoft.com/office/drawing/2014/main" id="{1BABCE10-86B6-43B9-9FD4-351284A25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E4ECDE9C-D076-44E9-AF74-828B6ACA0D45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546" name="Picture 545">
                  <a:extLst>
                    <a:ext uri="{FF2B5EF4-FFF2-40B4-BE49-F238E27FC236}">
                      <a16:creationId xmlns:a16="http://schemas.microsoft.com/office/drawing/2014/main" id="{AF8F5161-02BA-4FBA-88D6-060E305D5A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47" name="Picture 546">
                  <a:extLst>
                    <a:ext uri="{FF2B5EF4-FFF2-40B4-BE49-F238E27FC236}">
                      <a16:creationId xmlns:a16="http://schemas.microsoft.com/office/drawing/2014/main" id="{33680A6D-6819-4FBF-8E48-3EC77B2A3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48" name="Picture 547">
                  <a:extLst>
                    <a:ext uri="{FF2B5EF4-FFF2-40B4-BE49-F238E27FC236}">
                      <a16:creationId xmlns:a16="http://schemas.microsoft.com/office/drawing/2014/main" id="{41591BB4-9BAD-42AA-A541-B5CE7DDF74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82DA63E5-A88B-4D53-BCE0-A4AEA3F1F855}"/>
                </a:ext>
              </a:extLst>
            </p:cNvPr>
            <p:cNvGrpSpPr/>
            <p:nvPr/>
          </p:nvGrpSpPr>
          <p:grpSpPr>
            <a:xfrm>
              <a:off x="-291152" y="843269"/>
              <a:ext cx="1963004" cy="612532"/>
              <a:chOff x="0" y="41572"/>
              <a:chExt cx="3673976" cy="1131544"/>
            </a:xfrm>
          </p:grpSpPr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4A7DE874-C769-44D2-A0D4-F6399D60F820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540" name="Picture 539">
                  <a:extLst>
                    <a:ext uri="{FF2B5EF4-FFF2-40B4-BE49-F238E27FC236}">
                      <a16:creationId xmlns:a16="http://schemas.microsoft.com/office/drawing/2014/main" id="{EF5BDC32-BEC2-441E-A052-7805DC1A13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41" name="Picture 540">
                  <a:extLst>
                    <a:ext uri="{FF2B5EF4-FFF2-40B4-BE49-F238E27FC236}">
                      <a16:creationId xmlns:a16="http://schemas.microsoft.com/office/drawing/2014/main" id="{9736300F-7B31-4C9F-9DA7-5AD870732A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42" name="Picture 541">
                  <a:extLst>
                    <a:ext uri="{FF2B5EF4-FFF2-40B4-BE49-F238E27FC236}">
                      <a16:creationId xmlns:a16="http://schemas.microsoft.com/office/drawing/2014/main" id="{EB8B9378-0771-4078-B2AC-DFA446A0BE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2FAC2258-35F9-4023-B6C7-42106FFC01D5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537" name="Picture 536">
                  <a:extLst>
                    <a:ext uri="{FF2B5EF4-FFF2-40B4-BE49-F238E27FC236}">
                      <a16:creationId xmlns:a16="http://schemas.microsoft.com/office/drawing/2014/main" id="{45DFE228-2AC9-426F-ABF0-9068D30F3C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38" name="Picture 537">
                  <a:extLst>
                    <a:ext uri="{FF2B5EF4-FFF2-40B4-BE49-F238E27FC236}">
                      <a16:creationId xmlns:a16="http://schemas.microsoft.com/office/drawing/2014/main" id="{1E0941F2-365B-48FF-ADF6-12BA733C9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39" name="Picture 538">
                  <a:extLst>
                    <a:ext uri="{FF2B5EF4-FFF2-40B4-BE49-F238E27FC236}">
                      <a16:creationId xmlns:a16="http://schemas.microsoft.com/office/drawing/2014/main" id="{694E5746-AB22-4399-86DC-BDD4A8C851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DA732287-D633-49BB-80A6-BC4D73A6C9EA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534" name="Picture 533">
                  <a:extLst>
                    <a:ext uri="{FF2B5EF4-FFF2-40B4-BE49-F238E27FC236}">
                      <a16:creationId xmlns:a16="http://schemas.microsoft.com/office/drawing/2014/main" id="{9496B0D3-9FE2-494C-BC86-69CDB0AB5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35" name="Picture 534">
                  <a:extLst>
                    <a:ext uri="{FF2B5EF4-FFF2-40B4-BE49-F238E27FC236}">
                      <a16:creationId xmlns:a16="http://schemas.microsoft.com/office/drawing/2014/main" id="{B187A16F-898F-4129-8C61-FD716D5BF0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36" name="Picture 535">
                  <a:extLst>
                    <a:ext uri="{FF2B5EF4-FFF2-40B4-BE49-F238E27FC236}">
                      <a16:creationId xmlns:a16="http://schemas.microsoft.com/office/drawing/2014/main" id="{6252505F-38EE-4ECA-A183-E5E046B2F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C3834598-9449-432F-B894-6F2493DD4A5D}"/>
                </a:ext>
              </a:extLst>
            </p:cNvPr>
            <p:cNvGrpSpPr/>
            <p:nvPr/>
          </p:nvGrpSpPr>
          <p:grpSpPr>
            <a:xfrm>
              <a:off x="-221224" y="771661"/>
              <a:ext cx="1478983" cy="529947"/>
              <a:chOff x="0" y="41572"/>
              <a:chExt cx="3673976" cy="1131544"/>
            </a:xfrm>
          </p:grpSpPr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083CC942-E768-4537-92C0-5D156998E7BA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528" name="Picture 527">
                  <a:extLst>
                    <a:ext uri="{FF2B5EF4-FFF2-40B4-BE49-F238E27FC236}">
                      <a16:creationId xmlns:a16="http://schemas.microsoft.com/office/drawing/2014/main" id="{DA279BC9-6211-40B6-A59C-C4A9F972B2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29" name="Picture 528">
                  <a:extLst>
                    <a:ext uri="{FF2B5EF4-FFF2-40B4-BE49-F238E27FC236}">
                      <a16:creationId xmlns:a16="http://schemas.microsoft.com/office/drawing/2014/main" id="{D7BDB038-1BBB-499A-9BE7-99D06AA092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30" name="Picture 529">
                  <a:extLst>
                    <a:ext uri="{FF2B5EF4-FFF2-40B4-BE49-F238E27FC236}">
                      <a16:creationId xmlns:a16="http://schemas.microsoft.com/office/drawing/2014/main" id="{04AB14EA-58AA-47F9-9918-6DF9E32E7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E4E3F44C-31B7-47FB-B032-FF6C0B386AF1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525" name="Picture 524">
                  <a:extLst>
                    <a:ext uri="{FF2B5EF4-FFF2-40B4-BE49-F238E27FC236}">
                      <a16:creationId xmlns:a16="http://schemas.microsoft.com/office/drawing/2014/main" id="{027EEE1F-698F-48E1-8F43-DF7F457EB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26" name="Picture 525">
                  <a:extLst>
                    <a:ext uri="{FF2B5EF4-FFF2-40B4-BE49-F238E27FC236}">
                      <a16:creationId xmlns:a16="http://schemas.microsoft.com/office/drawing/2014/main" id="{E56FF731-E551-42AB-88E6-1025CD39B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27" name="Picture 526">
                  <a:extLst>
                    <a:ext uri="{FF2B5EF4-FFF2-40B4-BE49-F238E27FC236}">
                      <a16:creationId xmlns:a16="http://schemas.microsoft.com/office/drawing/2014/main" id="{0B82CC3D-F10C-4495-8F3C-62B1AF4F06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8E2656EC-F2C6-43C2-B941-FED1160159B4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522" name="Picture 521">
                  <a:extLst>
                    <a:ext uri="{FF2B5EF4-FFF2-40B4-BE49-F238E27FC236}">
                      <a16:creationId xmlns:a16="http://schemas.microsoft.com/office/drawing/2014/main" id="{3E5D9224-AAFF-495C-8F4D-C1C228DFD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23" name="Picture 522">
                  <a:extLst>
                    <a:ext uri="{FF2B5EF4-FFF2-40B4-BE49-F238E27FC236}">
                      <a16:creationId xmlns:a16="http://schemas.microsoft.com/office/drawing/2014/main" id="{E4169E16-9FA3-45DB-8914-206D81DEB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24" name="Picture 523">
                  <a:extLst>
                    <a:ext uri="{FF2B5EF4-FFF2-40B4-BE49-F238E27FC236}">
                      <a16:creationId xmlns:a16="http://schemas.microsoft.com/office/drawing/2014/main" id="{47E0D10F-E19B-4A09-B76D-09968E17AD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A183E13D-5C0F-41FF-81CB-B6E153F9F6E0}"/>
                </a:ext>
              </a:extLst>
            </p:cNvPr>
            <p:cNvGrpSpPr/>
            <p:nvPr/>
          </p:nvGrpSpPr>
          <p:grpSpPr>
            <a:xfrm>
              <a:off x="-138752" y="995669"/>
              <a:ext cx="1963004" cy="612532"/>
              <a:chOff x="0" y="41572"/>
              <a:chExt cx="3673976" cy="1131544"/>
            </a:xfrm>
          </p:grpSpPr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4DB74AE1-8415-42C7-8808-DF760AA78FA6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516" name="Picture 515">
                  <a:extLst>
                    <a:ext uri="{FF2B5EF4-FFF2-40B4-BE49-F238E27FC236}">
                      <a16:creationId xmlns:a16="http://schemas.microsoft.com/office/drawing/2014/main" id="{86B02FCB-F88B-4A09-B971-B2DC5B1EEC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17" name="Picture 516">
                  <a:extLst>
                    <a:ext uri="{FF2B5EF4-FFF2-40B4-BE49-F238E27FC236}">
                      <a16:creationId xmlns:a16="http://schemas.microsoft.com/office/drawing/2014/main" id="{A1913F80-BC48-4DE4-961B-F22F72CEF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18" name="Picture 517">
                  <a:extLst>
                    <a:ext uri="{FF2B5EF4-FFF2-40B4-BE49-F238E27FC236}">
                      <a16:creationId xmlns:a16="http://schemas.microsoft.com/office/drawing/2014/main" id="{9FC3ED60-A7DD-4B0A-A85D-270BAFBC4D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BEAFB17B-244F-4187-9B09-1412B15909E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513" name="Picture 512">
                  <a:extLst>
                    <a:ext uri="{FF2B5EF4-FFF2-40B4-BE49-F238E27FC236}">
                      <a16:creationId xmlns:a16="http://schemas.microsoft.com/office/drawing/2014/main" id="{07444490-AC38-47ED-8B46-0AB016C725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14" name="Picture 513">
                  <a:extLst>
                    <a:ext uri="{FF2B5EF4-FFF2-40B4-BE49-F238E27FC236}">
                      <a16:creationId xmlns:a16="http://schemas.microsoft.com/office/drawing/2014/main" id="{0AE2C8B3-9E83-48D3-BF3E-2B145FACFF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15" name="Picture 514">
                  <a:extLst>
                    <a:ext uri="{FF2B5EF4-FFF2-40B4-BE49-F238E27FC236}">
                      <a16:creationId xmlns:a16="http://schemas.microsoft.com/office/drawing/2014/main" id="{C67115FB-5519-449E-B87A-78A8D112D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1BD42BCA-506C-458D-AB11-3910AFDE3FE0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510" name="Picture 509">
                  <a:extLst>
                    <a:ext uri="{FF2B5EF4-FFF2-40B4-BE49-F238E27FC236}">
                      <a16:creationId xmlns:a16="http://schemas.microsoft.com/office/drawing/2014/main" id="{3B4B3560-E737-4FA3-AED9-0273D28C61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11" name="Picture 510">
                  <a:extLst>
                    <a:ext uri="{FF2B5EF4-FFF2-40B4-BE49-F238E27FC236}">
                      <a16:creationId xmlns:a16="http://schemas.microsoft.com/office/drawing/2014/main" id="{BE0B63F5-68C4-4FD7-90E6-139254CE9D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12" name="Picture 511">
                  <a:extLst>
                    <a:ext uri="{FF2B5EF4-FFF2-40B4-BE49-F238E27FC236}">
                      <a16:creationId xmlns:a16="http://schemas.microsoft.com/office/drawing/2014/main" id="{86CA1215-B21F-4A2E-95B6-D269320206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657BD3A1-45E5-42F7-BC0C-DD5ABDAB9BCB}"/>
                </a:ext>
              </a:extLst>
            </p:cNvPr>
            <p:cNvGrpSpPr/>
            <p:nvPr/>
          </p:nvGrpSpPr>
          <p:grpSpPr>
            <a:xfrm>
              <a:off x="-68824" y="924061"/>
              <a:ext cx="1478983" cy="529947"/>
              <a:chOff x="0" y="41572"/>
              <a:chExt cx="3673976" cy="1131544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292B742A-0331-4F17-BA5F-C698B907C3DC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504" name="Picture 503">
                  <a:extLst>
                    <a:ext uri="{FF2B5EF4-FFF2-40B4-BE49-F238E27FC236}">
                      <a16:creationId xmlns:a16="http://schemas.microsoft.com/office/drawing/2014/main" id="{D07478FF-B849-4D56-85A5-AFA6A87D2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05" name="Picture 504">
                  <a:extLst>
                    <a:ext uri="{FF2B5EF4-FFF2-40B4-BE49-F238E27FC236}">
                      <a16:creationId xmlns:a16="http://schemas.microsoft.com/office/drawing/2014/main" id="{5A9DB342-DD8A-4E23-90A9-02F1B6E127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06" name="Picture 505">
                  <a:extLst>
                    <a:ext uri="{FF2B5EF4-FFF2-40B4-BE49-F238E27FC236}">
                      <a16:creationId xmlns:a16="http://schemas.microsoft.com/office/drawing/2014/main" id="{9D34DEE8-91C6-4361-8D24-B9C183375E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28619E24-CB33-43F6-95B3-8696E2D54B0C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501" name="Picture 500">
                  <a:extLst>
                    <a:ext uri="{FF2B5EF4-FFF2-40B4-BE49-F238E27FC236}">
                      <a16:creationId xmlns:a16="http://schemas.microsoft.com/office/drawing/2014/main" id="{72830038-1999-41C1-94CD-9D824396C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02" name="Picture 501">
                  <a:extLst>
                    <a:ext uri="{FF2B5EF4-FFF2-40B4-BE49-F238E27FC236}">
                      <a16:creationId xmlns:a16="http://schemas.microsoft.com/office/drawing/2014/main" id="{6476FB68-54A3-47CB-AFCB-1FB6D5CE01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86D2AD32-BB96-4B43-9DE6-537E1742D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21823AE3-D076-461F-A44D-279F186AF489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498" name="Picture 497">
                  <a:extLst>
                    <a:ext uri="{FF2B5EF4-FFF2-40B4-BE49-F238E27FC236}">
                      <a16:creationId xmlns:a16="http://schemas.microsoft.com/office/drawing/2014/main" id="{A91CF82C-47F4-43A5-853E-578AFCFC2E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B1C05D7A-B5D1-4541-895D-9B5469893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00" name="Picture 499">
                  <a:extLst>
                    <a:ext uri="{FF2B5EF4-FFF2-40B4-BE49-F238E27FC236}">
                      <a16:creationId xmlns:a16="http://schemas.microsoft.com/office/drawing/2014/main" id="{C4C7C9DD-89CE-4BDD-A7D9-CB7E6194EC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1C18224C-A96F-495F-9D52-2DB7AC7E1D46}"/>
                </a:ext>
              </a:extLst>
            </p:cNvPr>
            <p:cNvGrpSpPr/>
            <p:nvPr/>
          </p:nvGrpSpPr>
          <p:grpSpPr>
            <a:xfrm>
              <a:off x="13648" y="1148069"/>
              <a:ext cx="1963004" cy="612532"/>
              <a:chOff x="0" y="41572"/>
              <a:chExt cx="3673976" cy="1131544"/>
            </a:xfrm>
          </p:grpSpPr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EA1EB447-C766-42DC-B4CD-D0F4703A49F7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492" name="Picture 491">
                  <a:extLst>
                    <a:ext uri="{FF2B5EF4-FFF2-40B4-BE49-F238E27FC236}">
                      <a16:creationId xmlns:a16="http://schemas.microsoft.com/office/drawing/2014/main" id="{3BF96715-6EE4-47C7-A71D-A774251DEB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93" name="Picture 492">
                  <a:extLst>
                    <a:ext uri="{FF2B5EF4-FFF2-40B4-BE49-F238E27FC236}">
                      <a16:creationId xmlns:a16="http://schemas.microsoft.com/office/drawing/2014/main" id="{F48B9BDA-5CBB-4084-96C8-7F4EA322B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94" name="Picture 493">
                  <a:extLst>
                    <a:ext uri="{FF2B5EF4-FFF2-40B4-BE49-F238E27FC236}">
                      <a16:creationId xmlns:a16="http://schemas.microsoft.com/office/drawing/2014/main" id="{F20A4EAA-81B5-4D6D-851C-AE1EBAB1C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7E5187E2-8710-44B2-B309-02294A167A7E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489" name="Picture 488">
                  <a:extLst>
                    <a:ext uri="{FF2B5EF4-FFF2-40B4-BE49-F238E27FC236}">
                      <a16:creationId xmlns:a16="http://schemas.microsoft.com/office/drawing/2014/main" id="{ECED9C1B-39AC-4EB4-98DC-6ECE15DE2F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90" name="Picture 489">
                  <a:extLst>
                    <a:ext uri="{FF2B5EF4-FFF2-40B4-BE49-F238E27FC236}">
                      <a16:creationId xmlns:a16="http://schemas.microsoft.com/office/drawing/2014/main" id="{DCCDA560-044D-4A2F-A533-0B6AB71775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6C989D1B-685E-4A41-9FEA-CE0C8D381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22B86602-62B0-4911-A0EE-7D330463353C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486" name="Picture 485">
                  <a:extLst>
                    <a:ext uri="{FF2B5EF4-FFF2-40B4-BE49-F238E27FC236}">
                      <a16:creationId xmlns:a16="http://schemas.microsoft.com/office/drawing/2014/main" id="{EA3916F9-BB69-493C-9F7A-CC860833A7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D68CB6D1-5908-4B68-A52F-98768B80F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488" name="Picture 487">
                  <a:extLst>
                    <a:ext uri="{FF2B5EF4-FFF2-40B4-BE49-F238E27FC236}">
                      <a16:creationId xmlns:a16="http://schemas.microsoft.com/office/drawing/2014/main" id="{7E7BD98D-660D-4C69-92F2-46D6EAAF1B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134B5232-2E5D-4F8F-9A6C-0DDE840EB1F8}"/>
              </a:ext>
            </a:extLst>
          </p:cNvPr>
          <p:cNvGrpSpPr/>
          <p:nvPr/>
        </p:nvGrpSpPr>
        <p:grpSpPr>
          <a:xfrm>
            <a:off x="6970058" y="449484"/>
            <a:ext cx="2502676" cy="1293740"/>
            <a:chOff x="-526024" y="466861"/>
            <a:chExt cx="2502676" cy="1293740"/>
          </a:xfrm>
        </p:grpSpPr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A10A6570-FB60-41CA-886E-0402F7EACB49}"/>
                </a:ext>
              </a:extLst>
            </p:cNvPr>
            <p:cNvGrpSpPr/>
            <p:nvPr/>
          </p:nvGrpSpPr>
          <p:grpSpPr>
            <a:xfrm>
              <a:off x="-526024" y="466861"/>
              <a:ext cx="1478983" cy="529947"/>
              <a:chOff x="0" y="41572"/>
              <a:chExt cx="3673976" cy="1131544"/>
            </a:xfrm>
          </p:grpSpPr>
          <p:grpSp>
            <p:nvGrpSpPr>
              <p:cNvPr id="672" name="Group 671">
                <a:extLst>
                  <a:ext uri="{FF2B5EF4-FFF2-40B4-BE49-F238E27FC236}">
                    <a16:creationId xmlns:a16="http://schemas.microsoft.com/office/drawing/2014/main" id="{FEE1C42C-566E-4025-B7B3-049056120224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681" name="Picture 680">
                  <a:extLst>
                    <a:ext uri="{FF2B5EF4-FFF2-40B4-BE49-F238E27FC236}">
                      <a16:creationId xmlns:a16="http://schemas.microsoft.com/office/drawing/2014/main" id="{B2CD36E2-C8EF-493E-BD17-FFFA16F56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82" name="Picture 681">
                  <a:extLst>
                    <a:ext uri="{FF2B5EF4-FFF2-40B4-BE49-F238E27FC236}">
                      <a16:creationId xmlns:a16="http://schemas.microsoft.com/office/drawing/2014/main" id="{2C9CFBC0-35E1-44DA-9E35-11014FBA3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83" name="Picture 682">
                  <a:extLst>
                    <a:ext uri="{FF2B5EF4-FFF2-40B4-BE49-F238E27FC236}">
                      <a16:creationId xmlns:a16="http://schemas.microsoft.com/office/drawing/2014/main" id="{F32C48FF-498F-4315-AD47-E7582DA98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D1750EBB-A766-4CF8-9AFD-65275806C5E1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78" name="Picture 677">
                  <a:extLst>
                    <a:ext uri="{FF2B5EF4-FFF2-40B4-BE49-F238E27FC236}">
                      <a16:creationId xmlns:a16="http://schemas.microsoft.com/office/drawing/2014/main" id="{09C9DD1E-7589-4F66-B5CB-BE74EC43E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79" name="Picture 678">
                  <a:extLst>
                    <a:ext uri="{FF2B5EF4-FFF2-40B4-BE49-F238E27FC236}">
                      <a16:creationId xmlns:a16="http://schemas.microsoft.com/office/drawing/2014/main" id="{1E2C2C1E-7FEA-4DF9-99E3-EC22371C1E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80" name="Picture 679">
                  <a:extLst>
                    <a:ext uri="{FF2B5EF4-FFF2-40B4-BE49-F238E27FC236}">
                      <a16:creationId xmlns:a16="http://schemas.microsoft.com/office/drawing/2014/main" id="{690F55BC-EE15-461E-AF49-17C546077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C8D78C43-D186-49DE-9AC7-FFDF4FCFF127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75" name="Picture 674">
                  <a:extLst>
                    <a:ext uri="{FF2B5EF4-FFF2-40B4-BE49-F238E27FC236}">
                      <a16:creationId xmlns:a16="http://schemas.microsoft.com/office/drawing/2014/main" id="{515D663C-32F1-4454-8D47-CBCD7EAB4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76" name="Picture 675">
                  <a:extLst>
                    <a:ext uri="{FF2B5EF4-FFF2-40B4-BE49-F238E27FC236}">
                      <a16:creationId xmlns:a16="http://schemas.microsoft.com/office/drawing/2014/main" id="{25EC1602-97A9-445C-AB4C-635070FBAA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77" name="Picture 676">
                  <a:extLst>
                    <a:ext uri="{FF2B5EF4-FFF2-40B4-BE49-F238E27FC236}">
                      <a16:creationId xmlns:a16="http://schemas.microsoft.com/office/drawing/2014/main" id="{2B49984B-B012-4851-8DDB-355AA4C47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2D54835C-71D3-4D24-911B-5AC39E4C6971}"/>
                </a:ext>
              </a:extLst>
            </p:cNvPr>
            <p:cNvGrpSpPr/>
            <p:nvPr/>
          </p:nvGrpSpPr>
          <p:grpSpPr>
            <a:xfrm>
              <a:off x="-443552" y="690869"/>
              <a:ext cx="1963004" cy="612532"/>
              <a:chOff x="0" y="41572"/>
              <a:chExt cx="3673976" cy="1131544"/>
            </a:xfrm>
          </p:grpSpPr>
          <p:grpSp>
            <p:nvGrpSpPr>
              <p:cNvPr id="660" name="Group 659">
                <a:extLst>
                  <a:ext uri="{FF2B5EF4-FFF2-40B4-BE49-F238E27FC236}">
                    <a16:creationId xmlns:a16="http://schemas.microsoft.com/office/drawing/2014/main" id="{2A1BFF41-CA9E-4D28-AD40-340696C25765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669" name="Picture 668">
                  <a:extLst>
                    <a:ext uri="{FF2B5EF4-FFF2-40B4-BE49-F238E27FC236}">
                      <a16:creationId xmlns:a16="http://schemas.microsoft.com/office/drawing/2014/main" id="{81D3D1B5-7D31-4FAC-A88C-22772F9439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70" name="Picture 669">
                  <a:extLst>
                    <a:ext uri="{FF2B5EF4-FFF2-40B4-BE49-F238E27FC236}">
                      <a16:creationId xmlns:a16="http://schemas.microsoft.com/office/drawing/2014/main" id="{E5D7AC2B-F44B-40A4-8D24-9CB5486607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71" name="Picture 670">
                  <a:extLst>
                    <a:ext uri="{FF2B5EF4-FFF2-40B4-BE49-F238E27FC236}">
                      <a16:creationId xmlns:a16="http://schemas.microsoft.com/office/drawing/2014/main" id="{3803837C-A032-4221-952E-CCD7C2550C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61" name="Group 660">
                <a:extLst>
                  <a:ext uri="{FF2B5EF4-FFF2-40B4-BE49-F238E27FC236}">
                    <a16:creationId xmlns:a16="http://schemas.microsoft.com/office/drawing/2014/main" id="{C0D803E5-5C5D-48DE-80B5-0AA284020D63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66" name="Picture 665">
                  <a:extLst>
                    <a:ext uri="{FF2B5EF4-FFF2-40B4-BE49-F238E27FC236}">
                      <a16:creationId xmlns:a16="http://schemas.microsoft.com/office/drawing/2014/main" id="{50E88770-8FC0-4586-BD97-A0D61F0875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67" name="Picture 666">
                  <a:extLst>
                    <a:ext uri="{FF2B5EF4-FFF2-40B4-BE49-F238E27FC236}">
                      <a16:creationId xmlns:a16="http://schemas.microsoft.com/office/drawing/2014/main" id="{FDC059FE-D13F-4358-AD36-5A08823FF9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68" name="Picture 667">
                  <a:extLst>
                    <a:ext uri="{FF2B5EF4-FFF2-40B4-BE49-F238E27FC236}">
                      <a16:creationId xmlns:a16="http://schemas.microsoft.com/office/drawing/2014/main" id="{DEFE44C7-5A4C-47DA-9615-B9EA2C53A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62" name="Group 661">
                <a:extLst>
                  <a:ext uri="{FF2B5EF4-FFF2-40B4-BE49-F238E27FC236}">
                    <a16:creationId xmlns:a16="http://schemas.microsoft.com/office/drawing/2014/main" id="{CEA63438-5D76-4A4C-97AC-E74A639EEC5B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63" name="Picture 662">
                  <a:extLst>
                    <a:ext uri="{FF2B5EF4-FFF2-40B4-BE49-F238E27FC236}">
                      <a16:creationId xmlns:a16="http://schemas.microsoft.com/office/drawing/2014/main" id="{14BBDBDE-1758-4035-A058-4CB4E242B5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64" name="Picture 663">
                  <a:extLst>
                    <a:ext uri="{FF2B5EF4-FFF2-40B4-BE49-F238E27FC236}">
                      <a16:creationId xmlns:a16="http://schemas.microsoft.com/office/drawing/2014/main" id="{95C04B30-C8BB-439F-82E9-2A2A6A76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65" name="Picture 664">
                  <a:extLst>
                    <a:ext uri="{FF2B5EF4-FFF2-40B4-BE49-F238E27FC236}">
                      <a16:creationId xmlns:a16="http://schemas.microsoft.com/office/drawing/2014/main" id="{0F8353E5-45C2-4FCD-BE21-C7D56C28D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F782FD6D-FED1-4952-A0F1-33B988863210}"/>
                </a:ext>
              </a:extLst>
            </p:cNvPr>
            <p:cNvGrpSpPr/>
            <p:nvPr/>
          </p:nvGrpSpPr>
          <p:grpSpPr>
            <a:xfrm>
              <a:off x="-373624" y="619261"/>
              <a:ext cx="1478983" cy="529947"/>
              <a:chOff x="0" y="41572"/>
              <a:chExt cx="3673976" cy="1131544"/>
            </a:xfrm>
          </p:grpSpPr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500D6E25-1301-48EA-9099-7C63278D2C62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657" name="Picture 656">
                  <a:extLst>
                    <a:ext uri="{FF2B5EF4-FFF2-40B4-BE49-F238E27FC236}">
                      <a16:creationId xmlns:a16="http://schemas.microsoft.com/office/drawing/2014/main" id="{6DD5168B-46ED-4CFF-8D53-71C772B24C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58" name="Picture 657">
                  <a:extLst>
                    <a:ext uri="{FF2B5EF4-FFF2-40B4-BE49-F238E27FC236}">
                      <a16:creationId xmlns:a16="http://schemas.microsoft.com/office/drawing/2014/main" id="{114E33F1-20A3-4352-8161-05851D7CD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59" name="Picture 658">
                  <a:extLst>
                    <a:ext uri="{FF2B5EF4-FFF2-40B4-BE49-F238E27FC236}">
                      <a16:creationId xmlns:a16="http://schemas.microsoft.com/office/drawing/2014/main" id="{4221C74F-1906-4E3E-BEA8-1145C4623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59E000E2-D320-47AD-8928-22905EEF01EF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54" name="Picture 653">
                  <a:extLst>
                    <a:ext uri="{FF2B5EF4-FFF2-40B4-BE49-F238E27FC236}">
                      <a16:creationId xmlns:a16="http://schemas.microsoft.com/office/drawing/2014/main" id="{5B42037E-371A-4A0A-B23F-4395F0C539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55" name="Picture 654">
                  <a:extLst>
                    <a:ext uri="{FF2B5EF4-FFF2-40B4-BE49-F238E27FC236}">
                      <a16:creationId xmlns:a16="http://schemas.microsoft.com/office/drawing/2014/main" id="{7E96A3F7-BECC-4FE2-BDD4-3BD9703DF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56" name="Picture 655">
                  <a:extLst>
                    <a:ext uri="{FF2B5EF4-FFF2-40B4-BE49-F238E27FC236}">
                      <a16:creationId xmlns:a16="http://schemas.microsoft.com/office/drawing/2014/main" id="{2E2C35EF-0315-4531-BBC6-251446074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A8C1FDA6-159F-4E7C-BD22-E294353D6FBE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51" name="Picture 650">
                  <a:extLst>
                    <a:ext uri="{FF2B5EF4-FFF2-40B4-BE49-F238E27FC236}">
                      <a16:creationId xmlns:a16="http://schemas.microsoft.com/office/drawing/2014/main" id="{9D35C4E5-0D48-4E06-97BE-51FB6A697F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52" name="Picture 651">
                  <a:extLst>
                    <a:ext uri="{FF2B5EF4-FFF2-40B4-BE49-F238E27FC236}">
                      <a16:creationId xmlns:a16="http://schemas.microsoft.com/office/drawing/2014/main" id="{8DF312E2-20D3-478E-B8BF-3462248F3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53" name="Picture 652">
                  <a:extLst>
                    <a:ext uri="{FF2B5EF4-FFF2-40B4-BE49-F238E27FC236}">
                      <a16:creationId xmlns:a16="http://schemas.microsoft.com/office/drawing/2014/main" id="{DA576D85-E2D5-4F10-88DD-E10A78E89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080DE1AC-762F-424A-A537-745810DC000B}"/>
                </a:ext>
              </a:extLst>
            </p:cNvPr>
            <p:cNvGrpSpPr/>
            <p:nvPr/>
          </p:nvGrpSpPr>
          <p:grpSpPr>
            <a:xfrm>
              <a:off x="-291152" y="843269"/>
              <a:ext cx="1963004" cy="612532"/>
              <a:chOff x="0" y="41572"/>
              <a:chExt cx="3673976" cy="1131544"/>
            </a:xfrm>
          </p:grpSpPr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D5096FA9-945E-4266-B663-52B53E8C051E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645" name="Picture 644">
                  <a:extLst>
                    <a:ext uri="{FF2B5EF4-FFF2-40B4-BE49-F238E27FC236}">
                      <a16:creationId xmlns:a16="http://schemas.microsoft.com/office/drawing/2014/main" id="{993E742B-5A3C-4FF3-9782-09809148D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46" name="Picture 645">
                  <a:extLst>
                    <a:ext uri="{FF2B5EF4-FFF2-40B4-BE49-F238E27FC236}">
                      <a16:creationId xmlns:a16="http://schemas.microsoft.com/office/drawing/2014/main" id="{E131640D-9568-4FE2-BDD8-0369F20F15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47" name="Picture 646">
                  <a:extLst>
                    <a:ext uri="{FF2B5EF4-FFF2-40B4-BE49-F238E27FC236}">
                      <a16:creationId xmlns:a16="http://schemas.microsoft.com/office/drawing/2014/main" id="{5E78CBFE-DEEA-4E19-9DF8-A31907AD8D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05CBC536-DD38-4829-956C-F80BCADA66B1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42" name="Picture 641">
                  <a:extLst>
                    <a:ext uri="{FF2B5EF4-FFF2-40B4-BE49-F238E27FC236}">
                      <a16:creationId xmlns:a16="http://schemas.microsoft.com/office/drawing/2014/main" id="{1611D460-CFF8-4AC8-BBAB-6BC035303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43" name="Picture 642">
                  <a:extLst>
                    <a:ext uri="{FF2B5EF4-FFF2-40B4-BE49-F238E27FC236}">
                      <a16:creationId xmlns:a16="http://schemas.microsoft.com/office/drawing/2014/main" id="{BEB93606-10A0-4278-8717-9E784884F2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44" name="Picture 643">
                  <a:extLst>
                    <a:ext uri="{FF2B5EF4-FFF2-40B4-BE49-F238E27FC236}">
                      <a16:creationId xmlns:a16="http://schemas.microsoft.com/office/drawing/2014/main" id="{156448D2-3ED3-4CBA-A843-417960005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EC13B54A-1830-4D5C-BE23-08A9E14C7A96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39" name="Picture 638">
                  <a:extLst>
                    <a:ext uri="{FF2B5EF4-FFF2-40B4-BE49-F238E27FC236}">
                      <a16:creationId xmlns:a16="http://schemas.microsoft.com/office/drawing/2014/main" id="{917D466C-E0E2-433E-B841-255D3C1AF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40" name="Picture 639">
                  <a:extLst>
                    <a:ext uri="{FF2B5EF4-FFF2-40B4-BE49-F238E27FC236}">
                      <a16:creationId xmlns:a16="http://schemas.microsoft.com/office/drawing/2014/main" id="{2BE06C53-41EC-47A2-A5E5-DE5F647B1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41" name="Picture 640">
                  <a:extLst>
                    <a:ext uri="{FF2B5EF4-FFF2-40B4-BE49-F238E27FC236}">
                      <a16:creationId xmlns:a16="http://schemas.microsoft.com/office/drawing/2014/main" id="{D03E33FA-637D-405B-930F-7F7530BD4D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F290479D-64A2-417E-BF7D-D3508E3230A8}"/>
                </a:ext>
              </a:extLst>
            </p:cNvPr>
            <p:cNvGrpSpPr/>
            <p:nvPr/>
          </p:nvGrpSpPr>
          <p:grpSpPr>
            <a:xfrm>
              <a:off x="-221224" y="771661"/>
              <a:ext cx="1478983" cy="529947"/>
              <a:chOff x="0" y="41572"/>
              <a:chExt cx="3673976" cy="1131544"/>
            </a:xfrm>
          </p:grpSpPr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268960AA-722F-40EB-9CAC-7E7FE9AEC03E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633" name="Picture 632">
                  <a:extLst>
                    <a:ext uri="{FF2B5EF4-FFF2-40B4-BE49-F238E27FC236}">
                      <a16:creationId xmlns:a16="http://schemas.microsoft.com/office/drawing/2014/main" id="{2AA40700-93D1-4AA5-A064-B6870FDEAE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34" name="Picture 633">
                  <a:extLst>
                    <a:ext uri="{FF2B5EF4-FFF2-40B4-BE49-F238E27FC236}">
                      <a16:creationId xmlns:a16="http://schemas.microsoft.com/office/drawing/2014/main" id="{08628324-7696-494B-AE94-DD24FE1ACA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35" name="Picture 634">
                  <a:extLst>
                    <a:ext uri="{FF2B5EF4-FFF2-40B4-BE49-F238E27FC236}">
                      <a16:creationId xmlns:a16="http://schemas.microsoft.com/office/drawing/2014/main" id="{D30E0090-7D0C-4D0B-84B5-72E49274C1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1F313F22-37EA-4FE1-AFDB-B7D10ABC506F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30" name="Picture 629">
                  <a:extLst>
                    <a:ext uri="{FF2B5EF4-FFF2-40B4-BE49-F238E27FC236}">
                      <a16:creationId xmlns:a16="http://schemas.microsoft.com/office/drawing/2014/main" id="{A1FDF6C8-2EBD-4C5D-9B86-BB3FFEB3F3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31" name="Picture 630">
                  <a:extLst>
                    <a:ext uri="{FF2B5EF4-FFF2-40B4-BE49-F238E27FC236}">
                      <a16:creationId xmlns:a16="http://schemas.microsoft.com/office/drawing/2014/main" id="{300F49A3-87A4-44A0-B843-1356357E2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32" name="Picture 631">
                  <a:extLst>
                    <a:ext uri="{FF2B5EF4-FFF2-40B4-BE49-F238E27FC236}">
                      <a16:creationId xmlns:a16="http://schemas.microsoft.com/office/drawing/2014/main" id="{8A7EE28D-8654-4D1E-9D2E-D23070C10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AF065F1D-4A9F-4438-9B82-2082AEED6F8D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27" name="Picture 626">
                  <a:extLst>
                    <a:ext uri="{FF2B5EF4-FFF2-40B4-BE49-F238E27FC236}">
                      <a16:creationId xmlns:a16="http://schemas.microsoft.com/office/drawing/2014/main" id="{D73F7D91-3B2F-45DA-89AB-103D526FF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28" name="Picture 627">
                  <a:extLst>
                    <a:ext uri="{FF2B5EF4-FFF2-40B4-BE49-F238E27FC236}">
                      <a16:creationId xmlns:a16="http://schemas.microsoft.com/office/drawing/2014/main" id="{BC1890FC-BFC4-458C-9A93-66D218F6CA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29" name="Picture 628">
                  <a:extLst>
                    <a:ext uri="{FF2B5EF4-FFF2-40B4-BE49-F238E27FC236}">
                      <a16:creationId xmlns:a16="http://schemas.microsoft.com/office/drawing/2014/main" id="{F58DE638-6403-42E1-82A4-B41DE8404B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2AE50CF0-64FA-4846-BD14-59035D0E8842}"/>
                </a:ext>
              </a:extLst>
            </p:cNvPr>
            <p:cNvGrpSpPr/>
            <p:nvPr/>
          </p:nvGrpSpPr>
          <p:grpSpPr>
            <a:xfrm>
              <a:off x="-138752" y="995669"/>
              <a:ext cx="1963004" cy="612532"/>
              <a:chOff x="0" y="41572"/>
              <a:chExt cx="3673976" cy="1131544"/>
            </a:xfrm>
          </p:grpSpPr>
          <p:grpSp>
            <p:nvGrpSpPr>
              <p:cNvPr id="612" name="Group 611">
                <a:extLst>
                  <a:ext uri="{FF2B5EF4-FFF2-40B4-BE49-F238E27FC236}">
                    <a16:creationId xmlns:a16="http://schemas.microsoft.com/office/drawing/2014/main" id="{537FFBC9-D240-4D7C-A367-5E73E5722887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621" name="Picture 620">
                  <a:extLst>
                    <a:ext uri="{FF2B5EF4-FFF2-40B4-BE49-F238E27FC236}">
                      <a16:creationId xmlns:a16="http://schemas.microsoft.com/office/drawing/2014/main" id="{1247E039-C842-4ACB-AD9D-28F2D2A18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22" name="Picture 621">
                  <a:extLst>
                    <a:ext uri="{FF2B5EF4-FFF2-40B4-BE49-F238E27FC236}">
                      <a16:creationId xmlns:a16="http://schemas.microsoft.com/office/drawing/2014/main" id="{EFD3A2DE-DA6F-4142-B41D-EA86D105D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23" name="Picture 622">
                  <a:extLst>
                    <a:ext uri="{FF2B5EF4-FFF2-40B4-BE49-F238E27FC236}">
                      <a16:creationId xmlns:a16="http://schemas.microsoft.com/office/drawing/2014/main" id="{BD0BD135-719E-43CC-A602-A3610B0898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C3E448C4-6E66-44FD-865B-03FEB4FDC12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18" name="Picture 617">
                  <a:extLst>
                    <a:ext uri="{FF2B5EF4-FFF2-40B4-BE49-F238E27FC236}">
                      <a16:creationId xmlns:a16="http://schemas.microsoft.com/office/drawing/2014/main" id="{182821B4-BF45-47BB-AFCD-EFE68660C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19" name="Picture 618">
                  <a:extLst>
                    <a:ext uri="{FF2B5EF4-FFF2-40B4-BE49-F238E27FC236}">
                      <a16:creationId xmlns:a16="http://schemas.microsoft.com/office/drawing/2014/main" id="{BDD911D6-FF13-4E77-9A60-C743CB8DD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20" name="Picture 619">
                  <a:extLst>
                    <a:ext uri="{FF2B5EF4-FFF2-40B4-BE49-F238E27FC236}">
                      <a16:creationId xmlns:a16="http://schemas.microsoft.com/office/drawing/2014/main" id="{CAB2E19C-8433-4B57-929F-416D405726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F01D1E48-192D-4FFB-A0E2-E3928E0C540D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15" name="Picture 614">
                  <a:extLst>
                    <a:ext uri="{FF2B5EF4-FFF2-40B4-BE49-F238E27FC236}">
                      <a16:creationId xmlns:a16="http://schemas.microsoft.com/office/drawing/2014/main" id="{2F8112CC-DF53-4E00-9276-0347507ED7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16" name="Picture 615">
                  <a:extLst>
                    <a:ext uri="{FF2B5EF4-FFF2-40B4-BE49-F238E27FC236}">
                      <a16:creationId xmlns:a16="http://schemas.microsoft.com/office/drawing/2014/main" id="{1B29327D-611E-4DCA-B776-A58C925A8B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17" name="Picture 616">
                  <a:extLst>
                    <a:ext uri="{FF2B5EF4-FFF2-40B4-BE49-F238E27FC236}">
                      <a16:creationId xmlns:a16="http://schemas.microsoft.com/office/drawing/2014/main" id="{99AC6A37-96D4-4B35-B543-24CF38828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3128EB66-F06A-4D91-9DCF-94A9B7CF2A23}"/>
                </a:ext>
              </a:extLst>
            </p:cNvPr>
            <p:cNvGrpSpPr/>
            <p:nvPr/>
          </p:nvGrpSpPr>
          <p:grpSpPr>
            <a:xfrm>
              <a:off x="-68824" y="924061"/>
              <a:ext cx="1478983" cy="529947"/>
              <a:chOff x="0" y="41572"/>
              <a:chExt cx="3673976" cy="1131544"/>
            </a:xfrm>
          </p:grpSpPr>
          <p:grpSp>
            <p:nvGrpSpPr>
              <p:cNvPr id="600" name="Group 599">
                <a:extLst>
                  <a:ext uri="{FF2B5EF4-FFF2-40B4-BE49-F238E27FC236}">
                    <a16:creationId xmlns:a16="http://schemas.microsoft.com/office/drawing/2014/main" id="{44C3B80A-1387-4EEE-A356-B9540E7A6ABB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609" name="Picture 608">
                  <a:extLst>
                    <a:ext uri="{FF2B5EF4-FFF2-40B4-BE49-F238E27FC236}">
                      <a16:creationId xmlns:a16="http://schemas.microsoft.com/office/drawing/2014/main" id="{F53B7266-A269-4925-A107-CB1994352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10" name="Picture 609">
                  <a:extLst>
                    <a:ext uri="{FF2B5EF4-FFF2-40B4-BE49-F238E27FC236}">
                      <a16:creationId xmlns:a16="http://schemas.microsoft.com/office/drawing/2014/main" id="{4039033E-330C-4DE9-8D23-AD851DA72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11" name="Picture 610">
                  <a:extLst>
                    <a:ext uri="{FF2B5EF4-FFF2-40B4-BE49-F238E27FC236}">
                      <a16:creationId xmlns:a16="http://schemas.microsoft.com/office/drawing/2014/main" id="{FCFDEAB5-9F68-49AC-A234-A8AEE8AEE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AA7E150D-C5CB-48E8-934F-40A113CE55FC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06" name="Picture 605">
                  <a:extLst>
                    <a:ext uri="{FF2B5EF4-FFF2-40B4-BE49-F238E27FC236}">
                      <a16:creationId xmlns:a16="http://schemas.microsoft.com/office/drawing/2014/main" id="{094442EB-60F5-4A3E-9026-CF85B62312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07" name="Picture 606">
                  <a:extLst>
                    <a:ext uri="{FF2B5EF4-FFF2-40B4-BE49-F238E27FC236}">
                      <a16:creationId xmlns:a16="http://schemas.microsoft.com/office/drawing/2014/main" id="{0FE7C62D-3786-40D9-881A-BC0327D16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08" name="Picture 607">
                  <a:extLst>
                    <a:ext uri="{FF2B5EF4-FFF2-40B4-BE49-F238E27FC236}">
                      <a16:creationId xmlns:a16="http://schemas.microsoft.com/office/drawing/2014/main" id="{82394A3C-62E8-4A23-9EB0-9455F276F4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7871FB7C-8E0B-445B-BBAE-9CB22F3CBBEE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03" name="Picture 602">
                  <a:extLst>
                    <a:ext uri="{FF2B5EF4-FFF2-40B4-BE49-F238E27FC236}">
                      <a16:creationId xmlns:a16="http://schemas.microsoft.com/office/drawing/2014/main" id="{D759C1E2-2F6C-4473-87F3-E47C7AEE4D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04" name="Picture 603">
                  <a:extLst>
                    <a:ext uri="{FF2B5EF4-FFF2-40B4-BE49-F238E27FC236}">
                      <a16:creationId xmlns:a16="http://schemas.microsoft.com/office/drawing/2014/main" id="{BD8B070E-D9C5-4E3C-A0DF-195695592C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05" name="Picture 604">
                  <a:extLst>
                    <a:ext uri="{FF2B5EF4-FFF2-40B4-BE49-F238E27FC236}">
                      <a16:creationId xmlns:a16="http://schemas.microsoft.com/office/drawing/2014/main" id="{18B0ADFE-C568-4514-9EF9-ADCA20684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7E345CC9-9D27-4741-B9D8-F341B381DA39}"/>
                </a:ext>
              </a:extLst>
            </p:cNvPr>
            <p:cNvGrpSpPr/>
            <p:nvPr/>
          </p:nvGrpSpPr>
          <p:grpSpPr>
            <a:xfrm>
              <a:off x="13648" y="1148069"/>
              <a:ext cx="1963004" cy="612532"/>
              <a:chOff x="0" y="41572"/>
              <a:chExt cx="3673976" cy="1131544"/>
            </a:xfrm>
          </p:grpSpPr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6D82EAAA-35AF-4FC4-89CF-537B59D0F239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597" name="Picture 596">
                  <a:extLst>
                    <a:ext uri="{FF2B5EF4-FFF2-40B4-BE49-F238E27FC236}">
                      <a16:creationId xmlns:a16="http://schemas.microsoft.com/office/drawing/2014/main" id="{68734845-23F8-4BFA-8C31-FFA567251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98" name="Picture 597">
                  <a:extLst>
                    <a:ext uri="{FF2B5EF4-FFF2-40B4-BE49-F238E27FC236}">
                      <a16:creationId xmlns:a16="http://schemas.microsoft.com/office/drawing/2014/main" id="{678851ED-BD4D-43EB-9C15-001ABF1A33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99" name="Picture 598">
                  <a:extLst>
                    <a:ext uri="{FF2B5EF4-FFF2-40B4-BE49-F238E27FC236}">
                      <a16:creationId xmlns:a16="http://schemas.microsoft.com/office/drawing/2014/main" id="{B0073538-75CF-4443-89CA-CB4F7367CC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81B51E08-31B5-4E2F-9A72-2105CA8296E4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594" name="Picture 593">
                  <a:extLst>
                    <a:ext uri="{FF2B5EF4-FFF2-40B4-BE49-F238E27FC236}">
                      <a16:creationId xmlns:a16="http://schemas.microsoft.com/office/drawing/2014/main" id="{26673523-C632-44EE-9CDB-26D10202B3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95" name="Picture 594">
                  <a:extLst>
                    <a:ext uri="{FF2B5EF4-FFF2-40B4-BE49-F238E27FC236}">
                      <a16:creationId xmlns:a16="http://schemas.microsoft.com/office/drawing/2014/main" id="{E71AAA9A-4749-4A6C-B66C-4C3FA7CED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96" name="Picture 595">
                  <a:extLst>
                    <a:ext uri="{FF2B5EF4-FFF2-40B4-BE49-F238E27FC236}">
                      <a16:creationId xmlns:a16="http://schemas.microsoft.com/office/drawing/2014/main" id="{657312C5-1779-4AE5-B95A-45CB05C471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BDF8C0B8-417B-4D3C-A8FE-126D32EBF6EC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88F23A6-2538-41FE-9EFD-97D03674CC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592" name="Picture 591">
                  <a:extLst>
                    <a:ext uri="{FF2B5EF4-FFF2-40B4-BE49-F238E27FC236}">
                      <a16:creationId xmlns:a16="http://schemas.microsoft.com/office/drawing/2014/main" id="{6A1FE91D-A542-4D7E-A8BD-C954C20A79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593" name="Picture 592">
                  <a:extLst>
                    <a:ext uri="{FF2B5EF4-FFF2-40B4-BE49-F238E27FC236}">
                      <a16:creationId xmlns:a16="http://schemas.microsoft.com/office/drawing/2014/main" id="{7BFAF339-ABAB-45C1-B95C-6BDD53A8A1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7409B3BA-832F-4DB6-A2F5-EBE992192B4D}"/>
              </a:ext>
            </a:extLst>
          </p:cNvPr>
          <p:cNvGrpSpPr/>
          <p:nvPr/>
        </p:nvGrpSpPr>
        <p:grpSpPr>
          <a:xfrm>
            <a:off x="-722540" y="543955"/>
            <a:ext cx="2502676" cy="1293740"/>
            <a:chOff x="-526024" y="466861"/>
            <a:chExt cx="2502676" cy="1293740"/>
          </a:xfrm>
        </p:grpSpPr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F291C4ED-7D7B-46D5-BDA4-50B9A7395281}"/>
                </a:ext>
              </a:extLst>
            </p:cNvPr>
            <p:cNvGrpSpPr/>
            <p:nvPr/>
          </p:nvGrpSpPr>
          <p:grpSpPr>
            <a:xfrm>
              <a:off x="-526024" y="466861"/>
              <a:ext cx="1478983" cy="529947"/>
              <a:chOff x="0" y="41572"/>
              <a:chExt cx="3673976" cy="1131544"/>
            </a:xfrm>
          </p:grpSpPr>
          <p:grpSp>
            <p:nvGrpSpPr>
              <p:cNvPr id="777" name="Group 776">
                <a:extLst>
                  <a:ext uri="{FF2B5EF4-FFF2-40B4-BE49-F238E27FC236}">
                    <a16:creationId xmlns:a16="http://schemas.microsoft.com/office/drawing/2014/main" id="{392ABFFB-EECB-466F-A75E-7B1E054BD882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86" name="Picture 785">
                  <a:extLst>
                    <a:ext uri="{FF2B5EF4-FFF2-40B4-BE49-F238E27FC236}">
                      <a16:creationId xmlns:a16="http://schemas.microsoft.com/office/drawing/2014/main" id="{8AA0A49C-BA83-4F6E-B0E6-B26C39923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87" name="Picture 786">
                  <a:extLst>
                    <a:ext uri="{FF2B5EF4-FFF2-40B4-BE49-F238E27FC236}">
                      <a16:creationId xmlns:a16="http://schemas.microsoft.com/office/drawing/2014/main" id="{9445DB49-6478-425F-82CA-9A72E17BB2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88" name="Picture 787">
                  <a:extLst>
                    <a:ext uri="{FF2B5EF4-FFF2-40B4-BE49-F238E27FC236}">
                      <a16:creationId xmlns:a16="http://schemas.microsoft.com/office/drawing/2014/main" id="{B2BECDB5-5927-4335-809A-D8C2AA0115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78" name="Group 777">
                <a:extLst>
                  <a:ext uri="{FF2B5EF4-FFF2-40B4-BE49-F238E27FC236}">
                    <a16:creationId xmlns:a16="http://schemas.microsoft.com/office/drawing/2014/main" id="{2267188B-A5DA-45E1-B593-CC52F9632C95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783" name="Picture 782">
                  <a:extLst>
                    <a:ext uri="{FF2B5EF4-FFF2-40B4-BE49-F238E27FC236}">
                      <a16:creationId xmlns:a16="http://schemas.microsoft.com/office/drawing/2014/main" id="{27CA2E16-7FFD-463D-B3E5-F0B7DFE5AC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84" name="Picture 783">
                  <a:extLst>
                    <a:ext uri="{FF2B5EF4-FFF2-40B4-BE49-F238E27FC236}">
                      <a16:creationId xmlns:a16="http://schemas.microsoft.com/office/drawing/2014/main" id="{7B642759-7E2A-4741-A337-54533A9CB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85" name="Picture 784">
                  <a:extLst>
                    <a:ext uri="{FF2B5EF4-FFF2-40B4-BE49-F238E27FC236}">
                      <a16:creationId xmlns:a16="http://schemas.microsoft.com/office/drawing/2014/main" id="{DD9BC6E2-7C65-42C6-BEC1-F0CC33D82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A920C4A9-6904-4095-B843-81C71C40BAA4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780" name="Picture 779">
                  <a:extLst>
                    <a:ext uri="{FF2B5EF4-FFF2-40B4-BE49-F238E27FC236}">
                      <a16:creationId xmlns:a16="http://schemas.microsoft.com/office/drawing/2014/main" id="{4C958597-DE5F-4B39-B757-E69A81907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81" name="Picture 780">
                  <a:extLst>
                    <a:ext uri="{FF2B5EF4-FFF2-40B4-BE49-F238E27FC236}">
                      <a16:creationId xmlns:a16="http://schemas.microsoft.com/office/drawing/2014/main" id="{4694F44C-8C30-4924-9186-495AED0AC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82" name="Picture 781">
                  <a:extLst>
                    <a:ext uri="{FF2B5EF4-FFF2-40B4-BE49-F238E27FC236}">
                      <a16:creationId xmlns:a16="http://schemas.microsoft.com/office/drawing/2014/main" id="{9B4C81D1-9FE7-4414-81FE-C938267221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9F1DF79B-0CE1-46B2-8B58-3B31D7E35A41}"/>
                </a:ext>
              </a:extLst>
            </p:cNvPr>
            <p:cNvGrpSpPr/>
            <p:nvPr/>
          </p:nvGrpSpPr>
          <p:grpSpPr>
            <a:xfrm>
              <a:off x="-443552" y="690869"/>
              <a:ext cx="1963004" cy="612532"/>
              <a:chOff x="0" y="41572"/>
              <a:chExt cx="3673976" cy="1131544"/>
            </a:xfrm>
          </p:grpSpPr>
          <p:grpSp>
            <p:nvGrpSpPr>
              <p:cNvPr id="765" name="Group 764">
                <a:extLst>
                  <a:ext uri="{FF2B5EF4-FFF2-40B4-BE49-F238E27FC236}">
                    <a16:creationId xmlns:a16="http://schemas.microsoft.com/office/drawing/2014/main" id="{90719EED-D6F2-498D-A112-86CF5FE6A129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74" name="Picture 773">
                  <a:extLst>
                    <a:ext uri="{FF2B5EF4-FFF2-40B4-BE49-F238E27FC236}">
                      <a16:creationId xmlns:a16="http://schemas.microsoft.com/office/drawing/2014/main" id="{EE5D4E27-4E9E-4749-932F-265BBDDBD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75" name="Picture 774">
                  <a:extLst>
                    <a:ext uri="{FF2B5EF4-FFF2-40B4-BE49-F238E27FC236}">
                      <a16:creationId xmlns:a16="http://schemas.microsoft.com/office/drawing/2014/main" id="{49A708E9-F0FB-4758-AB43-4FEAD2CD1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76" name="Picture 775">
                  <a:extLst>
                    <a:ext uri="{FF2B5EF4-FFF2-40B4-BE49-F238E27FC236}">
                      <a16:creationId xmlns:a16="http://schemas.microsoft.com/office/drawing/2014/main" id="{8075CD32-7D1E-4CEA-9040-ADBFBD89D4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E3BA8CAC-77D4-43E7-A1E6-DED0AD83BC6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771" name="Picture 770">
                  <a:extLst>
                    <a:ext uri="{FF2B5EF4-FFF2-40B4-BE49-F238E27FC236}">
                      <a16:creationId xmlns:a16="http://schemas.microsoft.com/office/drawing/2014/main" id="{14517B81-CFF0-4CE9-915C-23A3BE8210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72" name="Picture 771">
                  <a:extLst>
                    <a:ext uri="{FF2B5EF4-FFF2-40B4-BE49-F238E27FC236}">
                      <a16:creationId xmlns:a16="http://schemas.microsoft.com/office/drawing/2014/main" id="{0A9449F4-5D2B-436D-8BE2-3F136E7EDB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73" name="Picture 772">
                  <a:extLst>
                    <a:ext uri="{FF2B5EF4-FFF2-40B4-BE49-F238E27FC236}">
                      <a16:creationId xmlns:a16="http://schemas.microsoft.com/office/drawing/2014/main" id="{76A0923C-118C-476E-98C1-43F17A4D7B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6CEA0520-0291-494B-893B-919ADE83A1AF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768" name="Picture 767">
                  <a:extLst>
                    <a:ext uri="{FF2B5EF4-FFF2-40B4-BE49-F238E27FC236}">
                      <a16:creationId xmlns:a16="http://schemas.microsoft.com/office/drawing/2014/main" id="{CF331466-F4CE-414F-8FA4-50EB48E24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69" name="Picture 768">
                  <a:extLst>
                    <a:ext uri="{FF2B5EF4-FFF2-40B4-BE49-F238E27FC236}">
                      <a16:creationId xmlns:a16="http://schemas.microsoft.com/office/drawing/2014/main" id="{00E728DA-7CDA-45BD-99CF-016A04215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70" name="Picture 769">
                  <a:extLst>
                    <a:ext uri="{FF2B5EF4-FFF2-40B4-BE49-F238E27FC236}">
                      <a16:creationId xmlns:a16="http://schemas.microsoft.com/office/drawing/2014/main" id="{C2100715-CCD7-4DDF-85DF-2C5E20A908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7" name="Group 686">
              <a:extLst>
                <a:ext uri="{FF2B5EF4-FFF2-40B4-BE49-F238E27FC236}">
                  <a16:creationId xmlns:a16="http://schemas.microsoft.com/office/drawing/2014/main" id="{617E341C-42E0-4091-8295-458F9FCDB3BF}"/>
                </a:ext>
              </a:extLst>
            </p:cNvPr>
            <p:cNvGrpSpPr/>
            <p:nvPr/>
          </p:nvGrpSpPr>
          <p:grpSpPr>
            <a:xfrm>
              <a:off x="-373624" y="619261"/>
              <a:ext cx="1478983" cy="529947"/>
              <a:chOff x="0" y="41572"/>
              <a:chExt cx="3673976" cy="1131544"/>
            </a:xfrm>
          </p:grpSpPr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60BB2898-8DFC-4420-A3E7-7CE96F840D72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62" name="Picture 761">
                  <a:extLst>
                    <a:ext uri="{FF2B5EF4-FFF2-40B4-BE49-F238E27FC236}">
                      <a16:creationId xmlns:a16="http://schemas.microsoft.com/office/drawing/2014/main" id="{59EA90D5-DA6C-4BDA-813A-A989F06FC6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63" name="Picture 762">
                  <a:extLst>
                    <a:ext uri="{FF2B5EF4-FFF2-40B4-BE49-F238E27FC236}">
                      <a16:creationId xmlns:a16="http://schemas.microsoft.com/office/drawing/2014/main" id="{2791A64F-024B-4526-9D1B-904E2C3B9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64" name="Picture 763">
                  <a:extLst>
                    <a:ext uri="{FF2B5EF4-FFF2-40B4-BE49-F238E27FC236}">
                      <a16:creationId xmlns:a16="http://schemas.microsoft.com/office/drawing/2014/main" id="{CF07285B-3AE7-469C-8510-82BDD4BB39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7737FF9D-2A20-4FB1-8576-2AB4496A109D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759" name="Picture 758">
                  <a:extLst>
                    <a:ext uri="{FF2B5EF4-FFF2-40B4-BE49-F238E27FC236}">
                      <a16:creationId xmlns:a16="http://schemas.microsoft.com/office/drawing/2014/main" id="{86D49F2B-CF58-45ED-8932-4E85557A90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60" name="Picture 759">
                  <a:extLst>
                    <a:ext uri="{FF2B5EF4-FFF2-40B4-BE49-F238E27FC236}">
                      <a16:creationId xmlns:a16="http://schemas.microsoft.com/office/drawing/2014/main" id="{FFD4E8FE-0B4B-4DDC-84F5-C19E94BEE1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61" name="Picture 760">
                  <a:extLst>
                    <a:ext uri="{FF2B5EF4-FFF2-40B4-BE49-F238E27FC236}">
                      <a16:creationId xmlns:a16="http://schemas.microsoft.com/office/drawing/2014/main" id="{91236EE1-11A6-4AE9-B302-C170609BE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55" name="Group 754">
                <a:extLst>
                  <a:ext uri="{FF2B5EF4-FFF2-40B4-BE49-F238E27FC236}">
                    <a16:creationId xmlns:a16="http://schemas.microsoft.com/office/drawing/2014/main" id="{C78955F9-3420-4379-92B3-041C7457519C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756" name="Picture 755">
                  <a:extLst>
                    <a:ext uri="{FF2B5EF4-FFF2-40B4-BE49-F238E27FC236}">
                      <a16:creationId xmlns:a16="http://schemas.microsoft.com/office/drawing/2014/main" id="{6F191C21-83F7-4437-B30E-F986DB65D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57" name="Picture 756">
                  <a:extLst>
                    <a:ext uri="{FF2B5EF4-FFF2-40B4-BE49-F238E27FC236}">
                      <a16:creationId xmlns:a16="http://schemas.microsoft.com/office/drawing/2014/main" id="{2B3F9A60-623A-414A-A5FB-6D490D17C1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58" name="Picture 757">
                  <a:extLst>
                    <a:ext uri="{FF2B5EF4-FFF2-40B4-BE49-F238E27FC236}">
                      <a16:creationId xmlns:a16="http://schemas.microsoft.com/office/drawing/2014/main" id="{0EFF5E31-F5BB-469C-8086-11F8702C97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8" name="Group 687">
              <a:extLst>
                <a:ext uri="{FF2B5EF4-FFF2-40B4-BE49-F238E27FC236}">
                  <a16:creationId xmlns:a16="http://schemas.microsoft.com/office/drawing/2014/main" id="{DB2CECCE-A2BE-400F-9808-4F67A57C9785}"/>
                </a:ext>
              </a:extLst>
            </p:cNvPr>
            <p:cNvGrpSpPr/>
            <p:nvPr/>
          </p:nvGrpSpPr>
          <p:grpSpPr>
            <a:xfrm>
              <a:off x="-291152" y="843269"/>
              <a:ext cx="1963004" cy="612532"/>
              <a:chOff x="0" y="41572"/>
              <a:chExt cx="3673976" cy="1131544"/>
            </a:xfrm>
          </p:grpSpPr>
          <p:grpSp>
            <p:nvGrpSpPr>
              <p:cNvPr id="741" name="Group 740">
                <a:extLst>
                  <a:ext uri="{FF2B5EF4-FFF2-40B4-BE49-F238E27FC236}">
                    <a16:creationId xmlns:a16="http://schemas.microsoft.com/office/drawing/2014/main" id="{330068C4-6BA2-43E3-B981-4DCC5FAF6C30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50" name="Picture 749">
                  <a:extLst>
                    <a:ext uri="{FF2B5EF4-FFF2-40B4-BE49-F238E27FC236}">
                      <a16:creationId xmlns:a16="http://schemas.microsoft.com/office/drawing/2014/main" id="{B1F59A36-A6CE-4910-BAA3-59B5B1B927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51" name="Picture 750">
                  <a:extLst>
                    <a:ext uri="{FF2B5EF4-FFF2-40B4-BE49-F238E27FC236}">
                      <a16:creationId xmlns:a16="http://schemas.microsoft.com/office/drawing/2014/main" id="{5F9FB60D-2449-4868-A342-7B3E9EB11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52" name="Picture 751">
                  <a:extLst>
                    <a:ext uri="{FF2B5EF4-FFF2-40B4-BE49-F238E27FC236}">
                      <a16:creationId xmlns:a16="http://schemas.microsoft.com/office/drawing/2014/main" id="{72EF9128-8370-451B-B9FB-4A01D68BEB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42" name="Group 741">
                <a:extLst>
                  <a:ext uri="{FF2B5EF4-FFF2-40B4-BE49-F238E27FC236}">
                    <a16:creationId xmlns:a16="http://schemas.microsoft.com/office/drawing/2014/main" id="{5F043BBC-A852-4785-8DE4-F00BBC30D93D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747" name="Picture 746">
                  <a:extLst>
                    <a:ext uri="{FF2B5EF4-FFF2-40B4-BE49-F238E27FC236}">
                      <a16:creationId xmlns:a16="http://schemas.microsoft.com/office/drawing/2014/main" id="{9AE121F3-9154-491E-98FF-239577362A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48" name="Picture 747">
                  <a:extLst>
                    <a:ext uri="{FF2B5EF4-FFF2-40B4-BE49-F238E27FC236}">
                      <a16:creationId xmlns:a16="http://schemas.microsoft.com/office/drawing/2014/main" id="{1F29CE99-191B-4FCA-B15B-9303D8D3B1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49" name="Picture 748">
                  <a:extLst>
                    <a:ext uri="{FF2B5EF4-FFF2-40B4-BE49-F238E27FC236}">
                      <a16:creationId xmlns:a16="http://schemas.microsoft.com/office/drawing/2014/main" id="{2BDEC6A3-3D90-4CC0-97E1-DC795CA4A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43" name="Group 742">
                <a:extLst>
                  <a:ext uri="{FF2B5EF4-FFF2-40B4-BE49-F238E27FC236}">
                    <a16:creationId xmlns:a16="http://schemas.microsoft.com/office/drawing/2014/main" id="{0F2F0CC0-943A-40EC-BC53-8B67C313DCB5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744" name="Picture 743">
                  <a:extLst>
                    <a:ext uri="{FF2B5EF4-FFF2-40B4-BE49-F238E27FC236}">
                      <a16:creationId xmlns:a16="http://schemas.microsoft.com/office/drawing/2014/main" id="{D63DFCFD-A323-4C95-AD54-26587A198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45" name="Picture 744">
                  <a:extLst>
                    <a:ext uri="{FF2B5EF4-FFF2-40B4-BE49-F238E27FC236}">
                      <a16:creationId xmlns:a16="http://schemas.microsoft.com/office/drawing/2014/main" id="{D1F7F2EC-2B2D-4A28-82D3-AFF873E75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46" name="Picture 745">
                  <a:extLst>
                    <a:ext uri="{FF2B5EF4-FFF2-40B4-BE49-F238E27FC236}">
                      <a16:creationId xmlns:a16="http://schemas.microsoft.com/office/drawing/2014/main" id="{38B9448C-611A-40CF-BB08-B93EDF2AD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BC9A8A1F-E958-440D-AFA3-B77BAC57B853}"/>
                </a:ext>
              </a:extLst>
            </p:cNvPr>
            <p:cNvGrpSpPr/>
            <p:nvPr/>
          </p:nvGrpSpPr>
          <p:grpSpPr>
            <a:xfrm>
              <a:off x="-221224" y="771661"/>
              <a:ext cx="1478983" cy="529947"/>
              <a:chOff x="0" y="41572"/>
              <a:chExt cx="3673976" cy="1131544"/>
            </a:xfrm>
          </p:grpSpPr>
          <p:grpSp>
            <p:nvGrpSpPr>
              <p:cNvPr id="729" name="Group 728">
                <a:extLst>
                  <a:ext uri="{FF2B5EF4-FFF2-40B4-BE49-F238E27FC236}">
                    <a16:creationId xmlns:a16="http://schemas.microsoft.com/office/drawing/2014/main" id="{C5F5A292-2E71-4432-8DE7-4BF37DBAB4A0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38" name="Picture 737">
                  <a:extLst>
                    <a:ext uri="{FF2B5EF4-FFF2-40B4-BE49-F238E27FC236}">
                      <a16:creationId xmlns:a16="http://schemas.microsoft.com/office/drawing/2014/main" id="{3EA08EAA-B53B-47B3-A541-993550F2E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39" name="Picture 738">
                  <a:extLst>
                    <a:ext uri="{FF2B5EF4-FFF2-40B4-BE49-F238E27FC236}">
                      <a16:creationId xmlns:a16="http://schemas.microsoft.com/office/drawing/2014/main" id="{B2271A35-29A1-462D-B878-0F61394F48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40" name="Picture 739">
                  <a:extLst>
                    <a:ext uri="{FF2B5EF4-FFF2-40B4-BE49-F238E27FC236}">
                      <a16:creationId xmlns:a16="http://schemas.microsoft.com/office/drawing/2014/main" id="{508853A8-2072-4D11-8E2D-89CBCE9A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30" name="Group 729">
                <a:extLst>
                  <a:ext uri="{FF2B5EF4-FFF2-40B4-BE49-F238E27FC236}">
                    <a16:creationId xmlns:a16="http://schemas.microsoft.com/office/drawing/2014/main" id="{25F24A6B-801F-4824-BF63-479967389371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735" name="Picture 734">
                  <a:extLst>
                    <a:ext uri="{FF2B5EF4-FFF2-40B4-BE49-F238E27FC236}">
                      <a16:creationId xmlns:a16="http://schemas.microsoft.com/office/drawing/2014/main" id="{9540B220-28A2-49E2-B080-72AC5944A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36" name="Picture 735">
                  <a:extLst>
                    <a:ext uri="{FF2B5EF4-FFF2-40B4-BE49-F238E27FC236}">
                      <a16:creationId xmlns:a16="http://schemas.microsoft.com/office/drawing/2014/main" id="{E2F70A71-9E6F-49ED-B74A-3BC5B2B7E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37" name="Picture 736">
                  <a:extLst>
                    <a:ext uri="{FF2B5EF4-FFF2-40B4-BE49-F238E27FC236}">
                      <a16:creationId xmlns:a16="http://schemas.microsoft.com/office/drawing/2014/main" id="{CB2BFD50-2DBC-4EC9-A4E4-D57764D19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31" name="Group 730">
                <a:extLst>
                  <a:ext uri="{FF2B5EF4-FFF2-40B4-BE49-F238E27FC236}">
                    <a16:creationId xmlns:a16="http://schemas.microsoft.com/office/drawing/2014/main" id="{A96B6573-3774-4FFC-9DFF-608A433541F8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732" name="Picture 731">
                  <a:extLst>
                    <a:ext uri="{FF2B5EF4-FFF2-40B4-BE49-F238E27FC236}">
                      <a16:creationId xmlns:a16="http://schemas.microsoft.com/office/drawing/2014/main" id="{FFF98B79-17DE-4729-B00B-27559B6075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33" name="Picture 732">
                  <a:extLst>
                    <a:ext uri="{FF2B5EF4-FFF2-40B4-BE49-F238E27FC236}">
                      <a16:creationId xmlns:a16="http://schemas.microsoft.com/office/drawing/2014/main" id="{71213A30-4D79-4F4B-842E-A076F88E80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34" name="Picture 733">
                  <a:extLst>
                    <a:ext uri="{FF2B5EF4-FFF2-40B4-BE49-F238E27FC236}">
                      <a16:creationId xmlns:a16="http://schemas.microsoft.com/office/drawing/2014/main" id="{DF8A407E-1E21-4583-BFF3-786E94EAA0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2185E597-E3BC-4208-BBBE-7C18D5C5F411}"/>
                </a:ext>
              </a:extLst>
            </p:cNvPr>
            <p:cNvGrpSpPr/>
            <p:nvPr/>
          </p:nvGrpSpPr>
          <p:grpSpPr>
            <a:xfrm>
              <a:off x="-138752" y="995669"/>
              <a:ext cx="1963004" cy="612532"/>
              <a:chOff x="0" y="41572"/>
              <a:chExt cx="3673976" cy="1131544"/>
            </a:xfrm>
          </p:grpSpPr>
          <p:grpSp>
            <p:nvGrpSpPr>
              <p:cNvPr id="717" name="Group 716">
                <a:extLst>
                  <a:ext uri="{FF2B5EF4-FFF2-40B4-BE49-F238E27FC236}">
                    <a16:creationId xmlns:a16="http://schemas.microsoft.com/office/drawing/2014/main" id="{40201797-F7A1-44B2-A488-30E98DC62393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26" name="Picture 725">
                  <a:extLst>
                    <a:ext uri="{FF2B5EF4-FFF2-40B4-BE49-F238E27FC236}">
                      <a16:creationId xmlns:a16="http://schemas.microsoft.com/office/drawing/2014/main" id="{42D0508D-CD45-4932-A05B-2AF33FBF3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27" name="Picture 726">
                  <a:extLst>
                    <a:ext uri="{FF2B5EF4-FFF2-40B4-BE49-F238E27FC236}">
                      <a16:creationId xmlns:a16="http://schemas.microsoft.com/office/drawing/2014/main" id="{4BF29724-5701-4258-BD17-29AF499C88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28" name="Picture 727">
                  <a:extLst>
                    <a:ext uri="{FF2B5EF4-FFF2-40B4-BE49-F238E27FC236}">
                      <a16:creationId xmlns:a16="http://schemas.microsoft.com/office/drawing/2014/main" id="{ADC02A2E-A340-471B-AA46-BE4A67DF7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18" name="Group 717">
                <a:extLst>
                  <a:ext uri="{FF2B5EF4-FFF2-40B4-BE49-F238E27FC236}">
                    <a16:creationId xmlns:a16="http://schemas.microsoft.com/office/drawing/2014/main" id="{39D79782-7B47-4476-9999-8BBF5C6A1683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723" name="Picture 722">
                  <a:extLst>
                    <a:ext uri="{FF2B5EF4-FFF2-40B4-BE49-F238E27FC236}">
                      <a16:creationId xmlns:a16="http://schemas.microsoft.com/office/drawing/2014/main" id="{D3C76879-B325-4DC7-B6AF-7605B4E4A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24" name="Picture 723">
                  <a:extLst>
                    <a:ext uri="{FF2B5EF4-FFF2-40B4-BE49-F238E27FC236}">
                      <a16:creationId xmlns:a16="http://schemas.microsoft.com/office/drawing/2014/main" id="{9286C585-41EA-4929-84B3-C3E45F3B8E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25" name="Picture 724">
                  <a:extLst>
                    <a:ext uri="{FF2B5EF4-FFF2-40B4-BE49-F238E27FC236}">
                      <a16:creationId xmlns:a16="http://schemas.microsoft.com/office/drawing/2014/main" id="{24EB53D5-3CC8-41AC-866C-F62E74769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19" name="Group 718">
                <a:extLst>
                  <a:ext uri="{FF2B5EF4-FFF2-40B4-BE49-F238E27FC236}">
                    <a16:creationId xmlns:a16="http://schemas.microsoft.com/office/drawing/2014/main" id="{90E0F4F6-9A81-4FCF-97F1-09E1FAB30182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720" name="Picture 719">
                  <a:extLst>
                    <a:ext uri="{FF2B5EF4-FFF2-40B4-BE49-F238E27FC236}">
                      <a16:creationId xmlns:a16="http://schemas.microsoft.com/office/drawing/2014/main" id="{BE0587DA-7B0B-4B23-AA69-FA9282A44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21" name="Picture 720">
                  <a:extLst>
                    <a:ext uri="{FF2B5EF4-FFF2-40B4-BE49-F238E27FC236}">
                      <a16:creationId xmlns:a16="http://schemas.microsoft.com/office/drawing/2014/main" id="{E8F0E180-452E-4872-84EA-1E4BE013D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22" name="Picture 721">
                  <a:extLst>
                    <a:ext uri="{FF2B5EF4-FFF2-40B4-BE49-F238E27FC236}">
                      <a16:creationId xmlns:a16="http://schemas.microsoft.com/office/drawing/2014/main" id="{EF82E019-B5C1-48A9-8AA8-990C645F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F4F410B9-867A-4DA4-8750-38467A339F5E}"/>
                </a:ext>
              </a:extLst>
            </p:cNvPr>
            <p:cNvGrpSpPr/>
            <p:nvPr/>
          </p:nvGrpSpPr>
          <p:grpSpPr>
            <a:xfrm>
              <a:off x="-68824" y="924061"/>
              <a:ext cx="1478983" cy="529947"/>
              <a:chOff x="0" y="41572"/>
              <a:chExt cx="3673976" cy="1131544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3B1208B8-C3AC-48A7-BE51-9DD13746A428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14" name="Picture 713">
                  <a:extLst>
                    <a:ext uri="{FF2B5EF4-FFF2-40B4-BE49-F238E27FC236}">
                      <a16:creationId xmlns:a16="http://schemas.microsoft.com/office/drawing/2014/main" id="{218D0FB8-C290-4D4F-B700-42F9AEECC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15" name="Picture 714">
                  <a:extLst>
                    <a:ext uri="{FF2B5EF4-FFF2-40B4-BE49-F238E27FC236}">
                      <a16:creationId xmlns:a16="http://schemas.microsoft.com/office/drawing/2014/main" id="{DB5490BE-7BE3-4150-A490-DE5FD378DF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16" name="Picture 715">
                  <a:extLst>
                    <a:ext uri="{FF2B5EF4-FFF2-40B4-BE49-F238E27FC236}">
                      <a16:creationId xmlns:a16="http://schemas.microsoft.com/office/drawing/2014/main" id="{BEFC8B8F-7F50-4D7E-BA52-C8DFE754C8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06" name="Group 705">
                <a:extLst>
                  <a:ext uri="{FF2B5EF4-FFF2-40B4-BE49-F238E27FC236}">
                    <a16:creationId xmlns:a16="http://schemas.microsoft.com/office/drawing/2014/main" id="{2BDCD800-7790-40F1-890B-18BB63AD0BAA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711" name="Picture 710">
                  <a:extLst>
                    <a:ext uri="{FF2B5EF4-FFF2-40B4-BE49-F238E27FC236}">
                      <a16:creationId xmlns:a16="http://schemas.microsoft.com/office/drawing/2014/main" id="{BAE696C1-8C0C-453B-AB11-31430AB4D4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12" name="Picture 711">
                  <a:extLst>
                    <a:ext uri="{FF2B5EF4-FFF2-40B4-BE49-F238E27FC236}">
                      <a16:creationId xmlns:a16="http://schemas.microsoft.com/office/drawing/2014/main" id="{1895ABF3-B4C2-4809-AA56-8C871A7BB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13" name="Picture 712">
                  <a:extLst>
                    <a:ext uri="{FF2B5EF4-FFF2-40B4-BE49-F238E27FC236}">
                      <a16:creationId xmlns:a16="http://schemas.microsoft.com/office/drawing/2014/main" id="{B438BDE2-9A46-4446-922B-C8409B29EB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725DD3EC-C773-4FE2-8EB4-08ED96EAFA63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708" name="Picture 707">
                  <a:extLst>
                    <a:ext uri="{FF2B5EF4-FFF2-40B4-BE49-F238E27FC236}">
                      <a16:creationId xmlns:a16="http://schemas.microsoft.com/office/drawing/2014/main" id="{206A59B0-C3A2-4E2D-BDA4-1E6699887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09" name="Picture 708">
                  <a:extLst>
                    <a:ext uri="{FF2B5EF4-FFF2-40B4-BE49-F238E27FC236}">
                      <a16:creationId xmlns:a16="http://schemas.microsoft.com/office/drawing/2014/main" id="{0067A67C-A42D-416C-BB4C-A00EC01626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10" name="Picture 709">
                  <a:extLst>
                    <a:ext uri="{FF2B5EF4-FFF2-40B4-BE49-F238E27FC236}">
                      <a16:creationId xmlns:a16="http://schemas.microsoft.com/office/drawing/2014/main" id="{E32DEF95-4A2A-4825-B32C-7D73D5C360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40CA3FD0-A0CE-4536-A377-D8288BB6861B}"/>
                </a:ext>
              </a:extLst>
            </p:cNvPr>
            <p:cNvGrpSpPr/>
            <p:nvPr/>
          </p:nvGrpSpPr>
          <p:grpSpPr>
            <a:xfrm>
              <a:off x="13648" y="1148069"/>
              <a:ext cx="1963004" cy="612532"/>
              <a:chOff x="0" y="41572"/>
              <a:chExt cx="3673976" cy="1131544"/>
            </a:xfrm>
          </p:grpSpPr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82A7C3DA-0F03-49DD-9B71-448CBEB893CC}"/>
                  </a:ext>
                </a:extLst>
              </p:cNvPr>
              <p:cNvGrpSpPr/>
              <p:nvPr/>
            </p:nvGrpSpPr>
            <p:grpSpPr>
              <a:xfrm>
                <a:off x="0" y="57748"/>
                <a:ext cx="1227569" cy="980956"/>
                <a:chOff x="5706179" y="4401053"/>
                <a:chExt cx="2235238" cy="1972296"/>
              </a:xfrm>
            </p:grpSpPr>
            <p:pic>
              <p:nvPicPr>
                <p:cNvPr id="702" name="Picture 701">
                  <a:extLst>
                    <a:ext uri="{FF2B5EF4-FFF2-40B4-BE49-F238E27FC236}">
                      <a16:creationId xmlns:a16="http://schemas.microsoft.com/office/drawing/2014/main" id="{ED690E12-6288-4612-969B-CE93884D21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03" name="Picture 702">
                  <a:extLst>
                    <a:ext uri="{FF2B5EF4-FFF2-40B4-BE49-F238E27FC236}">
                      <a16:creationId xmlns:a16="http://schemas.microsoft.com/office/drawing/2014/main" id="{79A008FB-0284-44D6-9B69-FFD83D001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04" name="Picture 703">
                  <a:extLst>
                    <a:ext uri="{FF2B5EF4-FFF2-40B4-BE49-F238E27FC236}">
                      <a16:creationId xmlns:a16="http://schemas.microsoft.com/office/drawing/2014/main" id="{08AF5EB4-6327-4F9F-B374-2FB077A66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7BF4B52E-BAAA-45EF-B5F2-093B544A71F8}"/>
                  </a:ext>
                </a:extLst>
              </p:cNvPr>
              <p:cNvGrpSpPr/>
              <p:nvPr/>
            </p:nvGrpSpPr>
            <p:grpSpPr>
              <a:xfrm>
                <a:off x="1151629" y="55142"/>
                <a:ext cx="1228960" cy="1098995"/>
                <a:chOff x="5706179" y="4401053"/>
                <a:chExt cx="2235238" cy="1972296"/>
              </a:xfrm>
            </p:grpSpPr>
            <p:pic>
              <p:nvPicPr>
                <p:cNvPr id="699" name="Picture 698">
                  <a:extLst>
                    <a:ext uri="{FF2B5EF4-FFF2-40B4-BE49-F238E27FC236}">
                      <a16:creationId xmlns:a16="http://schemas.microsoft.com/office/drawing/2014/main" id="{D0FAC36C-BCF5-4F35-A5DE-FF07DF9C5C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700" name="Picture 699">
                  <a:extLst>
                    <a:ext uri="{FF2B5EF4-FFF2-40B4-BE49-F238E27FC236}">
                      <a16:creationId xmlns:a16="http://schemas.microsoft.com/office/drawing/2014/main" id="{7E0703B3-7A22-47F8-ADEE-7C05517A7A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701" name="Picture 700">
                  <a:extLst>
                    <a:ext uri="{FF2B5EF4-FFF2-40B4-BE49-F238E27FC236}">
                      <a16:creationId xmlns:a16="http://schemas.microsoft.com/office/drawing/2014/main" id="{AA72C3C5-A247-4BA6-A3EA-C17960200D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  <p:grpSp>
            <p:nvGrpSpPr>
              <p:cNvPr id="695" name="Group 694">
                <a:extLst>
                  <a:ext uri="{FF2B5EF4-FFF2-40B4-BE49-F238E27FC236}">
                    <a16:creationId xmlns:a16="http://schemas.microsoft.com/office/drawing/2014/main" id="{476EBC4C-52E1-4B35-B997-989B16402384}"/>
                  </a:ext>
                </a:extLst>
              </p:cNvPr>
              <p:cNvGrpSpPr/>
              <p:nvPr/>
            </p:nvGrpSpPr>
            <p:grpSpPr>
              <a:xfrm>
                <a:off x="2311382" y="41572"/>
                <a:ext cx="1362594" cy="1131544"/>
                <a:chOff x="5706179" y="4401053"/>
                <a:chExt cx="2235238" cy="1972296"/>
              </a:xfrm>
            </p:grpSpPr>
            <p:pic>
              <p:nvPicPr>
                <p:cNvPr id="696" name="Picture 695">
                  <a:extLst>
                    <a:ext uri="{FF2B5EF4-FFF2-40B4-BE49-F238E27FC236}">
                      <a16:creationId xmlns:a16="http://schemas.microsoft.com/office/drawing/2014/main" id="{62E4BB01-0B4C-423A-BD09-E303122E1F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6179" y="4467862"/>
                  <a:ext cx="1264461" cy="1130774"/>
                </a:xfrm>
                <a:prstGeom prst="rect">
                  <a:avLst/>
                </a:prstGeom>
              </p:spPr>
            </p:pic>
            <p:pic>
              <p:nvPicPr>
                <p:cNvPr id="697" name="Picture 696">
                  <a:extLst>
                    <a:ext uri="{FF2B5EF4-FFF2-40B4-BE49-F238E27FC236}">
                      <a16:creationId xmlns:a16="http://schemas.microsoft.com/office/drawing/2014/main" id="{07621BC1-A87D-4395-84A1-2177F5673A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5199" y="4401053"/>
                  <a:ext cx="1146218" cy="1146218"/>
                </a:xfrm>
                <a:prstGeom prst="rect">
                  <a:avLst/>
                </a:prstGeom>
              </p:spPr>
            </p:pic>
            <p:pic>
              <p:nvPicPr>
                <p:cNvPr id="698" name="Picture 697">
                  <a:extLst>
                    <a:ext uri="{FF2B5EF4-FFF2-40B4-BE49-F238E27FC236}">
                      <a16:creationId xmlns:a16="http://schemas.microsoft.com/office/drawing/2014/main" id="{2002C0CE-5E07-46ED-B4D3-63DF92142E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 rot="310977" flipH="1">
                  <a:off x="5993636" y="5365995"/>
                  <a:ext cx="1356849" cy="100735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701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2" grpId="0" animBg="1"/>
      <p:bldP spid="33" grpId="0"/>
      <p:bldP spid="36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99C11C-2845-4CAF-8781-7ACD37EBD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0370">
            <a:off x="7334001" y="233648"/>
            <a:ext cx="1404383" cy="2106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 de Secuenciación</a:t>
            </a:r>
            <a:br>
              <a:rPr lang="es-CL" dirty="0"/>
            </a:br>
            <a:r>
              <a:rPr lang="es-CL" dirty="0"/>
              <a:t>El Tamaño de un Archivo: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91416"/>
          </a:xfrm>
        </p:spPr>
        <p:txBody>
          <a:bodyPr>
            <a:normAutofit/>
          </a:bodyPr>
          <a:lstStyle/>
          <a:p>
            <a:r>
              <a:rPr lang="es-CL" dirty="0"/>
              <a:t>Con una única secuencia de </a:t>
            </a:r>
            <a:br>
              <a:rPr lang="es-CL" dirty="0"/>
            </a:br>
            <a:r>
              <a:rPr lang="es-CL" dirty="0"/>
              <a:t>bases representando un genoma, el </a:t>
            </a:r>
            <a:br>
              <a:rPr lang="es-CL" dirty="0"/>
            </a:br>
            <a:r>
              <a:rPr lang="es-CL" dirty="0"/>
              <a:t>archivo correspondiente ocupara </a:t>
            </a:r>
            <a:r>
              <a:rPr lang="es-CL" u="sng" dirty="0"/>
              <a:t>~700 Mbs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Los reads (con redundancia en la forma de superposición), identificadores y índices de calidad juntos ocupan </a:t>
            </a:r>
            <a:r>
              <a:rPr lang="es-CL" u="sng" dirty="0"/>
              <a:t>~200 </a:t>
            </a:r>
            <a:r>
              <a:rPr lang="es-CL" u="sng" dirty="0" err="1"/>
              <a:t>Gbs</a:t>
            </a:r>
            <a:r>
              <a:rPr lang="es-CL" dirty="0"/>
              <a:t> (menos con exomas, pero todavía mucho!)</a:t>
            </a:r>
          </a:p>
          <a:p>
            <a:r>
              <a:rPr lang="es-CL" dirty="0"/>
              <a:t>Al final, tenemos </a:t>
            </a:r>
            <a:r>
              <a:rPr lang="es-CL" b="1" dirty="0"/>
              <a:t>un diluvio de datos </a:t>
            </a:r>
            <a:br>
              <a:rPr lang="es-CL" b="1" dirty="0"/>
            </a:br>
            <a:r>
              <a:rPr lang="es-CL" b="1" dirty="0"/>
              <a:t>de secuenciación</a:t>
            </a:r>
            <a:r>
              <a:rPr lang="es-CL" dirty="0"/>
              <a:t> que no podemos fácilmente estudiar sin apoyo visual.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56A0E-F400-493F-93AD-9CFF1B720F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40" y="7694021"/>
            <a:ext cx="3873011" cy="980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860D7-B908-46AB-8DB0-B821200703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29797" y="4107769"/>
            <a:ext cx="827922" cy="827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2A5114-65EA-4CD0-B0C6-E07AF64784F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528253">
            <a:off x="7804385" y="3890310"/>
            <a:ext cx="831836" cy="7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E5149-599A-44B5-B288-EB1D6081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468" y="341194"/>
            <a:ext cx="6317350" cy="8364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3BE693-B2C5-4403-A854-E17DC923DAB1}"/>
              </a:ext>
            </a:extLst>
          </p:cNvPr>
          <p:cNvSpPr txBox="1"/>
          <p:nvPr/>
        </p:nvSpPr>
        <p:spPr>
          <a:xfrm rot="20943932">
            <a:off x="757317" y="3932018"/>
            <a:ext cx="701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¿Estos reads son de buen calidad?</a:t>
            </a:r>
          </a:p>
        </p:txBody>
      </p:sp>
    </p:spTree>
    <p:extLst>
      <p:ext uri="{BB962C8B-B14F-4D97-AF65-F5344CB8AC3E}">
        <p14:creationId xmlns:p14="http://schemas.microsoft.com/office/powerpoint/2010/main" val="231971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5.55556E-7 -0.2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Transformación y Filtración de Datos</a:t>
            </a:r>
          </a:p>
        </p:txBody>
      </p:sp>
      <p:sp>
        <p:nvSpPr>
          <p:cNvPr id="44" name="Flecha curvada hacia la izquierda 20">
            <a:extLst>
              <a:ext uri="{FF2B5EF4-FFF2-40B4-BE49-F238E27FC236}">
                <a16:creationId xmlns:a16="http://schemas.microsoft.com/office/drawing/2014/main" id="{CC3178C2-9AAD-47B5-B688-E41309C60864}"/>
              </a:ext>
            </a:extLst>
          </p:cNvPr>
          <p:cNvSpPr/>
          <p:nvPr/>
        </p:nvSpPr>
        <p:spPr>
          <a:xfrm>
            <a:off x="1156228" y="2581584"/>
            <a:ext cx="7920035" cy="3000190"/>
          </a:xfrm>
          <a:prstGeom prst="curvedLeftArrow">
            <a:avLst>
              <a:gd name="adj1" fmla="val 25000"/>
              <a:gd name="adj2" fmla="val 40052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FB0BE213-A328-4721-B18E-68FD3DE0D543}"/>
              </a:ext>
            </a:extLst>
          </p:cNvPr>
          <p:cNvSpPr/>
          <p:nvPr/>
        </p:nvSpPr>
        <p:spPr>
          <a:xfrm rot="502525">
            <a:off x="1392520" y="276356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6" name="Marcador de contenido 7" descr="hiseq2500.png">
            <a:extLst>
              <a:ext uri="{FF2B5EF4-FFF2-40B4-BE49-F238E27FC236}">
                <a16:creationId xmlns:a16="http://schemas.microsoft.com/office/drawing/2014/main" id="{3495DB88-C913-464F-93BF-6B0D366B36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" t="-2" r="-3562" b="-3097"/>
          <a:stretch/>
        </p:blipFill>
        <p:spPr>
          <a:xfrm>
            <a:off x="173147" y="2258854"/>
            <a:ext cx="1427998" cy="1371701"/>
          </a:xfrm>
          <a:prstGeom prst="rect">
            <a:avLst/>
          </a:prstGeom>
        </p:spPr>
      </p:pic>
      <p:sp>
        <p:nvSpPr>
          <p:cNvPr id="47" name="Flecha en U 12">
            <a:extLst>
              <a:ext uri="{FF2B5EF4-FFF2-40B4-BE49-F238E27FC236}">
                <a16:creationId xmlns:a16="http://schemas.microsoft.com/office/drawing/2014/main" id="{227BE9A0-D0D6-4503-98FA-4D464F83E266}"/>
              </a:ext>
            </a:extLst>
          </p:cNvPr>
          <p:cNvSpPr/>
          <p:nvPr/>
        </p:nvSpPr>
        <p:spPr>
          <a:xfrm flipH="1">
            <a:off x="1191971" y="2220434"/>
            <a:ext cx="2215254" cy="436337"/>
          </a:xfrm>
          <a:prstGeom prst="utur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/>
            <a:endParaRPr lang="en-GB" b="1" spc="150">
              <a:ln w="11430"/>
              <a:solidFill>
                <a:srgbClr val="F8F8F8"/>
              </a:solidFill>
              <a:effectLst/>
            </a:endParaRPr>
          </a:p>
        </p:txBody>
      </p:sp>
      <p:sp>
        <p:nvSpPr>
          <p:cNvPr id="48" name="CuadroTexto 17">
            <a:extLst>
              <a:ext uri="{FF2B5EF4-FFF2-40B4-BE49-F238E27FC236}">
                <a16:creationId xmlns:a16="http://schemas.microsoft.com/office/drawing/2014/main" id="{FA9ABEB6-74FA-4FAE-8E6B-937885F7033F}"/>
              </a:ext>
            </a:extLst>
          </p:cNvPr>
          <p:cNvSpPr txBox="1"/>
          <p:nvPr/>
        </p:nvSpPr>
        <p:spPr>
          <a:xfrm>
            <a:off x="211124" y="3583967"/>
            <a:ext cx="224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Secuenciación de alto rendimiento</a:t>
            </a:r>
          </a:p>
        </p:txBody>
      </p:sp>
      <p:sp>
        <p:nvSpPr>
          <p:cNvPr id="71" name="CuadroTexto 32">
            <a:extLst>
              <a:ext uri="{FF2B5EF4-FFF2-40B4-BE49-F238E27FC236}">
                <a16:creationId xmlns:a16="http://schemas.microsoft.com/office/drawing/2014/main" id="{98E36022-24B4-4112-8650-78897C0CD42A}"/>
              </a:ext>
            </a:extLst>
          </p:cNvPr>
          <p:cNvSpPr txBox="1"/>
          <p:nvPr/>
        </p:nvSpPr>
        <p:spPr>
          <a:xfrm>
            <a:off x="2390575" y="3507128"/>
            <a:ext cx="284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de calidad (QC)</a:t>
            </a:r>
          </a:p>
        </p:txBody>
      </p:sp>
      <p:pic>
        <p:nvPicPr>
          <p:cNvPr id="72" name="Content Placeholder 4">
            <a:extLst>
              <a:ext uri="{FF2B5EF4-FFF2-40B4-BE49-F238E27FC236}">
                <a16:creationId xmlns:a16="http://schemas.microsoft.com/office/drawing/2014/main" id="{70C632A7-D5D9-4154-8CBD-F095F332F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32" y="2397943"/>
            <a:ext cx="1590529" cy="79441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1EC13C85-853F-453A-B63A-1C6DC97838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32" y="2572273"/>
            <a:ext cx="1412558" cy="9184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4" name="CuadroTexto 2">
            <a:extLst>
              <a:ext uri="{FF2B5EF4-FFF2-40B4-BE49-F238E27FC236}">
                <a16:creationId xmlns:a16="http://schemas.microsoft.com/office/drawing/2014/main" id="{C08AD509-76B0-4634-B673-649AC74D0702}"/>
              </a:ext>
            </a:extLst>
          </p:cNvPr>
          <p:cNvSpPr txBox="1"/>
          <p:nvPr/>
        </p:nvSpPr>
        <p:spPr>
          <a:xfrm>
            <a:off x="883051" y="4480972"/>
            <a:ext cx="160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Proceso de validación</a:t>
            </a:r>
          </a:p>
          <a:p>
            <a:pPr algn="ctr"/>
            <a:r>
              <a:rPr lang="es-CL" dirty="0"/>
              <a:t>(laboratorio)</a:t>
            </a:r>
          </a:p>
        </p:txBody>
      </p:sp>
      <p:sp>
        <p:nvSpPr>
          <p:cNvPr id="75" name="Flecha derecha 45">
            <a:extLst>
              <a:ext uri="{FF2B5EF4-FFF2-40B4-BE49-F238E27FC236}">
                <a16:creationId xmlns:a16="http://schemas.microsoft.com/office/drawing/2014/main" id="{16D68650-CF9F-4890-9D78-80C80F60DBD7}"/>
              </a:ext>
            </a:extLst>
          </p:cNvPr>
          <p:cNvSpPr/>
          <p:nvPr/>
        </p:nvSpPr>
        <p:spPr>
          <a:xfrm>
            <a:off x="6764890" y="3541134"/>
            <a:ext cx="1224698" cy="19981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000" dirty="0">
                <a:solidFill>
                  <a:srgbClr val="000000"/>
                </a:solidFill>
              </a:rPr>
              <a:t>ACTTCATCCAT</a:t>
            </a:r>
            <a:r>
              <a:rPr lang="es-ES" sz="1000" dirty="0">
                <a:solidFill>
                  <a:srgbClr val="FF0000"/>
                </a:solidFill>
              </a:rPr>
              <a:t>T</a:t>
            </a:r>
            <a:r>
              <a:rPr lang="es-ES" sz="1000" dirty="0">
                <a:solidFill>
                  <a:srgbClr val="000000"/>
                </a:solidFill>
              </a:rPr>
              <a:t>CG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6" name="CuadroTexto 19">
            <a:extLst>
              <a:ext uri="{FF2B5EF4-FFF2-40B4-BE49-F238E27FC236}">
                <a16:creationId xmlns:a16="http://schemas.microsoft.com/office/drawing/2014/main" id="{52527359-4FBC-467E-BE99-0C759C65C169}"/>
              </a:ext>
            </a:extLst>
          </p:cNvPr>
          <p:cNvSpPr txBox="1"/>
          <p:nvPr/>
        </p:nvSpPr>
        <p:spPr>
          <a:xfrm rot="259788">
            <a:off x="5193658" y="2501364"/>
            <a:ext cx="367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Alineamiento de secuencias</a:t>
            </a:r>
          </a:p>
        </p:txBody>
      </p:sp>
      <p:sp>
        <p:nvSpPr>
          <p:cNvPr id="77" name="CuadroTexto 39">
            <a:extLst>
              <a:ext uri="{FF2B5EF4-FFF2-40B4-BE49-F238E27FC236}">
                <a16:creationId xmlns:a16="http://schemas.microsoft.com/office/drawing/2014/main" id="{F11948F1-71BC-48F9-A6CD-02F2C85F0FE1}"/>
              </a:ext>
            </a:extLst>
          </p:cNvPr>
          <p:cNvSpPr txBox="1"/>
          <p:nvPr/>
        </p:nvSpPr>
        <p:spPr>
          <a:xfrm>
            <a:off x="8191048" y="3537882"/>
            <a:ext cx="335441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000" dirty="0">
                <a:effectLst/>
              </a:rPr>
              <a:t>reads</a:t>
            </a:r>
          </a:p>
        </p:txBody>
      </p:sp>
      <p:sp>
        <p:nvSpPr>
          <p:cNvPr id="78" name="Flecha izquierda 50">
            <a:extLst>
              <a:ext uri="{FF2B5EF4-FFF2-40B4-BE49-F238E27FC236}">
                <a16:creationId xmlns:a16="http://schemas.microsoft.com/office/drawing/2014/main" id="{665663AC-985A-46A0-BE3B-25F81612416D}"/>
              </a:ext>
            </a:extLst>
          </p:cNvPr>
          <p:cNvSpPr/>
          <p:nvPr/>
        </p:nvSpPr>
        <p:spPr>
          <a:xfrm>
            <a:off x="6763916" y="3714655"/>
            <a:ext cx="1225672" cy="21844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rgbClr val="000000"/>
                </a:solidFill>
              </a:rPr>
              <a:t>CTTCATC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A</a:t>
            </a:r>
            <a:r>
              <a:rPr lang="es-ES" sz="1000" dirty="0">
                <a:solidFill>
                  <a:srgbClr val="000000"/>
                </a:solidFill>
              </a:rPr>
              <a:t>TGCGC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9" name="Flecha izquierda 52">
            <a:extLst>
              <a:ext uri="{FF2B5EF4-FFF2-40B4-BE49-F238E27FC236}">
                <a16:creationId xmlns:a16="http://schemas.microsoft.com/office/drawing/2014/main" id="{EF7F36AF-17BC-416E-87BD-9B3B37F311DD}"/>
              </a:ext>
            </a:extLst>
          </p:cNvPr>
          <p:cNvSpPr/>
          <p:nvPr/>
        </p:nvSpPr>
        <p:spPr>
          <a:xfrm>
            <a:off x="5906362" y="3231474"/>
            <a:ext cx="1255207" cy="16104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GAA</a:t>
            </a:r>
            <a:r>
              <a:rPr lang="en-GB" sz="1000" dirty="0">
                <a:solidFill>
                  <a:schemeClr val="tx1"/>
                </a:solidFill>
              </a:rPr>
              <a:t>T</a:t>
            </a:r>
            <a:r>
              <a:rPr lang="en-GB" sz="1000" dirty="0"/>
              <a:t>AGGCTACTTC</a:t>
            </a:r>
          </a:p>
        </p:txBody>
      </p:sp>
      <p:sp>
        <p:nvSpPr>
          <p:cNvPr id="80" name="Flecha izquierda 54">
            <a:extLst>
              <a:ext uri="{FF2B5EF4-FFF2-40B4-BE49-F238E27FC236}">
                <a16:creationId xmlns:a16="http://schemas.microsoft.com/office/drawing/2014/main" id="{0E925183-3510-482B-AFA5-E67997FB90C1}"/>
              </a:ext>
            </a:extLst>
          </p:cNvPr>
          <p:cNvSpPr/>
          <p:nvPr/>
        </p:nvSpPr>
        <p:spPr>
          <a:xfrm>
            <a:off x="6184823" y="3382898"/>
            <a:ext cx="1225672" cy="15498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AGGC</a:t>
            </a:r>
            <a:r>
              <a:rPr lang="es-ES" sz="1000" dirty="0">
                <a:solidFill>
                  <a:srgbClr val="FF0000"/>
                </a:solidFill>
                <a:effectLst/>
              </a:rPr>
              <a:t>C</a:t>
            </a:r>
            <a:r>
              <a:rPr lang="es-ES" sz="1000" dirty="0">
                <a:solidFill>
                  <a:schemeClr val="tx1"/>
                </a:solidFill>
              </a:rPr>
              <a:t>TACT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CATC</a:t>
            </a:r>
          </a:p>
        </p:txBody>
      </p:sp>
      <p:sp>
        <p:nvSpPr>
          <p:cNvPr id="81" name="CuadroTexto 36">
            <a:extLst>
              <a:ext uri="{FF2B5EF4-FFF2-40B4-BE49-F238E27FC236}">
                <a16:creationId xmlns:a16="http://schemas.microsoft.com/office/drawing/2014/main" id="{9D1D0C1E-A281-49E6-9DC9-7B9B17B8121A}"/>
              </a:ext>
            </a:extLst>
          </p:cNvPr>
          <p:cNvSpPr txBox="1"/>
          <p:nvPr/>
        </p:nvSpPr>
        <p:spPr>
          <a:xfrm>
            <a:off x="5391290" y="2889226"/>
            <a:ext cx="1758770" cy="153888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000" b="1" dirty="0">
                <a:effectLst/>
              </a:rPr>
              <a:t>Secuencia de referencia</a:t>
            </a:r>
          </a:p>
        </p:txBody>
      </p:sp>
      <p:sp>
        <p:nvSpPr>
          <p:cNvPr id="82" name="Pergamino horizontal 51">
            <a:extLst>
              <a:ext uri="{FF2B5EF4-FFF2-40B4-BE49-F238E27FC236}">
                <a16:creationId xmlns:a16="http://schemas.microsoft.com/office/drawing/2014/main" id="{99AD1FF7-E5E9-495E-BB84-5E81E0C01C7E}"/>
              </a:ext>
            </a:extLst>
          </p:cNvPr>
          <p:cNvSpPr/>
          <p:nvPr/>
        </p:nvSpPr>
        <p:spPr>
          <a:xfrm>
            <a:off x="5821503" y="3015229"/>
            <a:ext cx="2462467" cy="19981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83" name="Cerrar llave 100">
            <a:extLst>
              <a:ext uri="{FF2B5EF4-FFF2-40B4-BE49-F238E27FC236}">
                <a16:creationId xmlns:a16="http://schemas.microsoft.com/office/drawing/2014/main" id="{619EB60C-2179-45AB-850F-35081E62EDEF}"/>
              </a:ext>
            </a:extLst>
          </p:cNvPr>
          <p:cNvSpPr/>
          <p:nvPr/>
        </p:nvSpPr>
        <p:spPr>
          <a:xfrm>
            <a:off x="7922756" y="3277595"/>
            <a:ext cx="227533" cy="69713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1">
            <a:extLst>
              <a:ext uri="{FF2B5EF4-FFF2-40B4-BE49-F238E27FC236}">
                <a16:creationId xmlns:a16="http://schemas.microsoft.com/office/drawing/2014/main" id="{92BEEF57-C78E-4D73-8543-450E27DE760D}"/>
              </a:ext>
            </a:extLst>
          </p:cNvPr>
          <p:cNvSpPr txBox="1"/>
          <p:nvPr/>
        </p:nvSpPr>
        <p:spPr>
          <a:xfrm rot="21345368">
            <a:off x="4786251" y="5103561"/>
            <a:ext cx="468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Llamado de variantes/Genotipificación</a:t>
            </a:r>
          </a:p>
        </p:txBody>
      </p:sp>
      <p:grpSp>
        <p:nvGrpSpPr>
          <p:cNvPr id="85" name="Agrupar 91">
            <a:extLst>
              <a:ext uri="{FF2B5EF4-FFF2-40B4-BE49-F238E27FC236}">
                <a16:creationId xmlns:a16="http://schemas.microsoft.com/office/drawing/2014/main" id="{2D5DF4BB-04BB-4151-B5C8-DE73380644D5}"/>
              </a:ext>
            </a:extLst>
          </p:cNvPr>
          <p:cNvGrpSpPr/>
          <p:nvPr/>
        </p:nvGrpSpPr>
        <p:grpSpPr>
          <a:xfrm>
            <a:off x="5901282" y="4123296"/>
            <a:ext cx="1911644" cy="1079029"/>
            <a:chOff x="572122" y="0"/>
            <a:chExt cx="1911644" cy="1079029"/>
          </a:xfrm>
        </p:grpSpPr>
        <p:sp>
          <p:nvSpPr>
            <p:cNvPr id="86" name="CuadroTexto 92">
              <a:extLst>
                <a:ext uri="{FF2B5EF4-FFF2-40B4-BE49-F238E27FC236}">
                  <a16:creationId xmlns:a16="http://schemas.microsoft.com/office/drawing/2014/main" id="{00E7D37A-45FF-4D42-8AAF-0818BE939D97}"/>
                </a:ext>
              </a:extLst>
            </p:cNvPr>
            <p:cNvSpPr txBox="1"/>
            <p:nvPr/>
          </p:nvSpPr>
          <p:spPr>
            <a:xfrm>
              <a:off x="641691" y="387014"/>
              <a:ext cx="13260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ATAGGCGTACTTCA</a:t>
              </a:r>
            </a:p>
          </p:txBody>
        </p:sp>
        <p:sp>
          <p:nvSpPr>
            <p:cNvPr id="87" name="CuadroTexto 93">
              <a:extLst>
                <a:ext uri="{FF2B5EF4-FFF2-40B4-BE49-F238E27FC236}">
                  <a16:creationId xmlns:a16="http://schemas.microsoft.com/office/drawing/2014/main" id="{618267BD-1392-413E-8BAC-09ACD1A8F4E2}"/>
                </a:ext>
              </a:extLst>
            </p:cNvPr>
            <p:cNvSpPr txBox="1"/>
            <p:nvPr/>
          </p:nvSpPr>
          <p:spPr>
            <a:xfrm>
              <a:off x="765331" y="537371"/>
              <a:ext cx="13660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AGGC</a:t>
              </a:r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</a:t>
              </a:r>
              <a:r>
                <a:rPr lang="es-ES" sz="1000" dirty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6">
                      <a:alpha val="10000"/>
                    </a:schemeClr>
                  </a:solidFill>
                </a:rPr>
                <a:t>A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CATC</a:t>
              </a:r>
            </a:p>
          </p:txBody>
        </p:sp>
        <p:sp>
          <p:nvSpPr>
            <p:cNvPr id="88" name="CuadroTexto 94">
              <a:extLst>
                <a:ext uri="{FF2B5EF4-FFF2-40B4-BE49-F238E27FC236}">
                  <a16:creationId xmlns:a16="http://schemas.microsoft.com/office/drawing/2014/main" id="{BB5097D7-554C-4EF4-B229-40B7C43ABB62}"/>
                </a:ext>
              </a:extLst>
            </p:cNvPr>
            <p:cNvSpPr txBox="1"/>
            <p:nvPr/>
          </p:nvSpPr>
          <p:spPr>
            <a:xfrm>
              <a:off x="940709" y="684428"/>
              <a:ext cx="13564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GC</a:t>
              </a:r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TACTTCATCCA</a:t>
              </a:r>
            </a:p>
          </p:txBody>
        </p:sp>
        <p:sp>
          <p:nvSpPr>
            <p:cNvPr id="89" name="CuadroTexto 95">
              <a:extLst>
                <a:ext uri="{FF2B5EF4-FFF2-40B4-BE49-F238E27FC236}">
                  <a16:creationId xmlns:a16="http://schemas.microsoft.com/office/drawing/2014/main" id="{76C4E2D4-7FB7-474A-9889-4C799B9A9966}"/>
                </a:ext>
              </a:extLst>
            </p:cNvPr>
            <p:cNvSpPr txBox="1"/>
            <p:nvPr/>
          </p:nvSpPr>
          <p:spPr>
            <a:xfrm>
              <a:off x="1120892" y="832808"/>
              <a:ext cx="1362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TACTTCAGCCATG</a:t>
              </a:r>
            </a:p>
          </p:txBody>
        </p:sp>
        <p:sp>
          <p:nvSpPr>
            <p:cNvPr id="90" name="CuadroTexto 96">
              <a:extLst>
                <a:ext uri="{FF2B5EF4-FFF2-40B4-BE49-F238E27FC236}">
                  <a16:creationId xmlns:a16="http://schemas.microsoft.com/office/drawing/2014/main" id="{A586014E-BFF2-4EA1-95DE-73EF74807E9A}"/>
                </a:ext>
              </a:extLst>
            </p:cNvPr>
            <p:cNvSpPr txBox="1"/>
            <p:nvPr/>
          </p:nvSpPr>
          <p:spPr>
            <a:xfrm>
              <a:off x="1777966" y="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91" name="CuadroTexto 97">
              <a:extLst>
                <a:ext uri="{FF2B5EF4-FFF2-40B4-BE49-F238E27FC236}">
                  <a16:creationId xmlns:a16="http://schemas.microsoft.com/office/drawing/2014/main" id="{27B400A4-BD80-42DF-A100-8A54C314F41D}"/>
                </a:ext>
              </a:extLst>
            </p:cNvPr>
            <p:cNvSpPr txBox="1"/>
            <p:nvPr/>
          </p:nvSpPr>
          <p:spPr>
            <a:xfrm>
              <a:off x="572122" y="248162"/>
              <a:ext cx="13193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AATAGGCGTACTTC</a:t>
              </a:r>
            </a:p>
          </p:txBody>
        </p:sp>
      </p:grpSp>
      <p:sp>
        <p:nvSpPr>
          <p:cNvPr id="92" name="Pergamino horizontal 98">
            <a:extLst>
              <a:ext uri="{FF2B5EF4-FFF2-40B4-BE49-F238E27FC236}">
                <a16:creationId xmlns:a16="http://schemas.microsoft.com/office/drawing/2014/main" id="{58E19701-B26F-49EA-85EF-89A28B601792}"/>
              </a:ext>
            </a:extLst>
          </p:cNvPr>
          <p:cNvSpPr/>
          <p:nvPr/>
        </p:nvSpPr>
        <p:spPr>
          <a:xfrm>
            <a:off x="5674755" y="4221414"/>
            <a:ext cx="2447290" cy="229817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94" name="CuadroTexto 36">
            <a:extLst>
              <a:ext uri="{FF2B5EF4-FFF2-40B4-BE49-F238E27FC236}">
                <a16:creationId xmlns:a16="http://schemas.microsoft.com/office/drawing/2014/main" id="{7635FA6D-B14C-48A9-A2A3-4023C6CEA0F9}"/>
              </a:ext>
            </a:extLst>
          </p:cNvPr>
          <p:cNvSpPr txBox="1"/>
          <p:nvPr/>
        </p:nvSpPr>
        <p:spPr>
          <a:xfrm>
            <a:off x="5372719" y="4088684"/>
            <a:ext cx="1758770" cy="153888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000" b="1" dirty="0">
                <a:effectLst/>
              </a:rPr>
              <a:t>Secuencia de referencia</a:t>
            </a: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79F11579-6E3B-4B09-982C-6A5069EAD482}"/>
              </a:ext>
            </a:extLst>
          </p:cNvPr>
          <p:cNvSpPr/>
          <p:nvPr/>
        </p:nvSpPr>
        <p:spPr>
          <a:xfrm rot="20524956">
            <a:off x="1891551" y="2698504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Minus Sign 94">
            <a:extLst>
              <a:ext uri="{FF2B5EF4-FFF2-40B4-BE49-F238E27FC236}">
                <a16:creationId xmlns:a16="http://schemas.microsoft.com/office/drawing/2014/main" id="{69AE2F8A-E2CF-4F43-BE30-40600AF024C1}"/>
              </a:ext>
            </a:extLst>
          </p:cNvPr>
          <p:cNvSpPr/>
          <p:nvPr/>
        </p:nvSpPr>
        <p:spPr>
          <a:xfrm rot="20524956">
            <a:off x="1994668" y="2830440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DD452961-E1BE-4701-8480-44D9DC8A9633}"/>
              </a:ext>
            </a:extLst>
          </p:cNvPr>
          <p:cNvSpPr/>
          <p:nvPr/>
        </p:nvSpPr>
        <p:spPr>
          <a:xfrm rot="802867">
            <a:off x="1777795" y="303097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Minus Sign 97">
            <a:extLst>
              <a:ext uri="{FF2B5EF4-FFF2-40B4-BE49-F238E27FC236}">
                <a16:creationId xmlns:a16="http://schemas.microsoft.com/office/drawing/2014/main" id="{B7EFC672-3826-4D4C-A3D4-C3FCC2C5678F}"/>
              </a:ext>
            </a:extLst>
          </p:cNvPr>
          <p:cNvSpPr/>
          <p:nvPr/>
        </p:nvSpPr>
        <p:spPr>
          <a:xfrm rot="20195316">
            <a:off x="2061287" y="3202683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Minus Sign 98">
            <a:extLst>
              <a:ext uri="{FF2B5EF4-FFF2-40B4-BE49-F238E27FC236}">
                <a16:creationId xmlns:a16="http://schemas.microsoft.com/office/drawing/2014/main" id="{F871D05F-E72B-4EE1-AFDF-4042F02AB3D8}"/>
              </a:ext>
            </a:extLst>
          </p:cNvPr>
          <p:cNvSpPr/>
          <p:nvPr/>
        </p:nvSpPr>
        <p:spPr>
          <a:xfrm rot="995517">
            <a:off x="1644976" y="254610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Minus Sign 100">
            <a:extLst>
              <a:ext uri="{FF2B5EF4-FFF2-40B4-BE49-F238E27FC236}">
                <a16:creationId xmlns:a16="http://schemas.microsoft.com/office/drawing/2014/main" id="{285BB8B4-DB00-4D34-ABE0-88662039339D}"/>
              </a:ext>
            </a:extLst>
          </p:cNvPr>
          <p:cNvSpPr/>
          <p:nvPr/>
        </p:nvSpPr>
        <p:spPr>
          <a:xfrm rot="20524956">
            <a:off x="4891907" y="2698506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AB07B01F-843C-4F15-818A-70A2CABF24C8}"/>
              </a:ext>
            </a:extLst>
          </p:cNvPr>
          <p:cNvSpPr/>
          <p:nvPr/>
        </p:nvSpPr>
        <p:spPr>
          <a:xfrm rot="20524956">
            <a:off x="4705743" y="3048531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Minus Sign 102">
            <a:extLst>
              <a:ext uri="{FF2B5EF4-FFF2-40B4-BE49-F238E27FC236}">
                <a16:creationId xmlns:a16="http://schemas.microsoft.com/office/drawing/2014/main" id="{BF2EF307-BBA4-4058-929C-87091734A4CB}"/>
              </a:ext>
            </a:extLst>
          </p:cNvPr>
          <p:cNvSpPr/>
          <p:nvPr/>
        </p:nvSpPr>
        <p:spPr>
          <a:xfrm>
            <a:off x="8112008" y="4003054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Minus Sign 103">
            <a:extLst>
              <a:ext uri="{FF2B5EF4-FFF2-40B4-BE49-F238E27FC236}">
                <a16:creationId xmlns:a16="http://schemas.microsoft.com/office/drawing/2014/main" id="{3B9960C9-35FD-4CF5-86FB-5B76B48EFB73}"/>
              </a:ext>
            </a:extLst>
          </p:cNvPr>
          <p:cNvSpPr/>
          <p:nvPr/>
        </p:nvSpPr>
        <p:spPr>
          <a:xfrm rot="335150">
            <a:off x="4872323" y="3259233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Minus Sign 104">
            <a:extLst>
              <a:ext uri="{FF2B5EF4-FFF2-40B4-BE49-F238E27FC236}">
                <a16:creationId xmlns:a16="http://schemas.microsoft.com/office/drawing/2014/main" id="{4DF0FE91-59EE-42D7-90AC-59D1DC8837CC}"/>
              </a:ext>
            </a:extLst>
          </p:cNvPr>
          <p:cNvSpPr/>
          <p:nvPr/>
        </p:nvSpPr>
        <p:spPr>
          <a:xfrm rot="20524956">
            <a:off x="1595807" y="323175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Minus Sign 105">
            <a:extLst>
              <a:ext uri="{FF2B5EF4-FFF2-40B4-BE49-F238E27FC236}">
                <a16:creationId xmlns:a16="http://schemas.microsoft.com/office/drawing/2014/main" id="{6BF9C6AA-44C5-4A2C-9646-99B53845F0C2}"/>
              </a:ext>
            </a:extLst>
          </p:cNvPr>
          <p:cNvSpPr/>
          <p:nvPr/>
        </p:nvSpPr>
        <p:spPr>
          <a:xfrm rot="3582384">
            <a:off x="5242999" y="3135670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9AEB0586-EF7D-4C99-9EFB-2ADD901316D1}"/>
              </a:ext>
            </a:extLst>
          </p:cNvPr>
          <p:cNvSpPr/>
          <p:nvPr/>
        </p:nvSpPr>
        <p:spPr>
          <a:xfrm>
            <a:off x="8329420" y="410929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533B7AF1-D320-4712-AF89-9595AC9B200C}"/>
              </a:ext>
            </a:extLst>
          </p:cNvPr>
          <p:cNvSpPr/>
          <p:nvPr/>
        </p:nvSpPr>
        <p:spPr>
          <a:xfrm>
            <a:off x="8234102" y="4228653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Minus Sign 108">
            <a:extLst>
              <a:ext uri="{FF2B5EF4-FFF2-40B4-BE49-F238E27FC236}">
                <a16:creationId xmlns:a16="http://schemas.microsoft.com/office/drawing/2014/main" id="{BD9D187A-BF3D-4974-8800-81FB3A111887}"/>
              </a:ext>
            </a:extLst>
          </p:cNvPr>
          <p:cNvSpPr/>
          <p:nvPr/>
        </p:nvSpPr>
        <p:spPr>
          <a:xfrm>
            <a:off x="8131653" y="4487354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Minus Sign 109">
            <a:extLst>
              <a:ext uri="{FF2B5EF4-FFF2-40B4-BE49-F238E27FC236}">
                <a16:creationId xmlns:a16="http://schemas.microsoft.com/office/drawing/2014/main" id="{64607458-76BD-4750-BAB5-9C8D0E3D2A4A}"/>
              </a:ext>
            </a:extLst>
          </p:cNvPr>
          <p:cNvSpPr/>
          <p:nvPr/>
        </p:nvSpPr>
        <p:spPr>
          <a:xfrm>
            <a:off x="8452974" y="435403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Minus Sign 110">
            <a:extLst>
              <a:ext uri="{FF2B5EF4-FFF2-40B4-BE49-F238E27FC236}">
                <a16:creationId xmlns:a16="http://schemas.microsoft.com/office/drawing/2014/main" id="{5F05D897-61BA-446C-9AA5-0338D637A57A}"/>
              </a:ext>
            </a:extLst>
          </p:cNvPr>
          <p:cNvSpPr/>
          <p:nvPr/>
        </p:nvSpPr>
        <p:spPr>
          <a:xfrm rot="802867">
            <a:off x="5032618" y="2887869"/>
            <a:ext cx="391986" cy="262784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Minus Sign 111">
            <a:extLst>
              <a:ext uri="{FF2B5EF4-FFF2-40B4-BE49-F238E27FC236}">
                <a16:creationId xmlns:a16="http://schemas.microsoft.com/office/drawing/2014/main" id="{DE0A7C4B-FA9A-4810-AB5B-0FC9ADAF320C}"/>
              </a:ext>
            </a:extLst>
          </p:cNvPr>
          <p:cNvSpPr/>
          <p:nvPr/>
        </p:nvSpPr>
        <p:spPr>
          <a:xfrm rot="2191876">
            <a:off x="5441456" y="312497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Minus Sign 112">
            <a:extLst>
              <a:ext uri="{FF2B5EF4-FFF2-40B4-BE49-F238E27FC236}">
                <a16:creationId xmlns:a16="http://schemas.microsoft.com/office/drawing/2014/main" id="{53B3AA37-8790-4C59-9DF8-4415473BD4BF}"/>
              </a:ext>
            </a:extLst>
          </p:cNvPr>
          <p:cNvSpPr/>
          <p:nvPr/>
        </p:nvSpPr>
        <p:spPr>
          <a:xfrm>
            <a:off x="7854321" y="435403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F7A3055C-7ED7-430D-AC7F-A378B9B77F6E}"/>
              </a:ext>
            </a:extLst>
          </p:cNvPr>
          <p:cNvSpPr/>
          <p:nvPr/>
        </p:nvSpPr>
        <p:spPr>
          <a:xfrm>
            <a:off x="7655600" y="4506474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Minus Sign 114">
            <a:extLst>
              <a:ext uri="{FF2B5EF4-FFF2-40B4-BE49-F238E27FC236}">
                <a16:creationId xmlns:a16="http://schemas.microsoft.com/office/drawing/2014/main" id="{E647F809-CF3E-470D-95F1-F5C611528281}"/>
              </a:ext>
            </a:extLst>
          </p:cNvPr>
          <p:cNvSpPr/>
          <p:nvPr/>
        </p:nvSpPr>
        <p:spPr>
          <a:xfrm>
            <a:off x="8489203" y="3620993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C31CF6F2-AAAD-4F32-9EDD-6A3A066B8D0A}"/>
              </a:ext>
            </a:extLst>
          </p:cNvPr>
          <p:cNvSpPr/>
          <p:nvPr/>
        </p:nvSpPr>
        <p:spPr>
          <a:xfrm>
            <a:off x="8607329" y="3506734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Minus Sign 116">
            <a:extLst>
              <a:ext uri="{FF2B5EF4-FFF2-40B4-BE49-F238E27FC236}">
                <a16:creationId xmlns:a16="http://schemas.microsoft.com/office/drawing/2014/main" id="{680189D3-0647-45FE-A310-CB5F29E20EC4}"/>
              </a:ext>
            </a:extLst>
          </p:cNvPr>
          <p:cNvSpPr/>
          <p:nvPr/>
        </p:nvSpPr>
        <p:spPr>
          <a:xfrm>
            <a:off x="8515157" y="3401220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2F016C-4319-43EC-A5A3-816308A84C2C}"/>
              </a:ext>
            </a:extLst>
          </p:cNvPr>
          <p:cNvSpPr txBox="1"/>
          <p:nvPr/>
        </p:nvSpPr>
        <p:spPr>
          <a:xfrm>
            <a:off x="3389083" y="489990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graphicFrame>
        <p:nvGraphicFramePr>
          <p:cNvPr id="118" name="Diagrama 3">
            <a:extLst>
              <a:ext uri="{FF2B5EF4-FFF2-40B4-BE49-F238E27FC236}">
                <a16:creationId xmlns:a16="http://schemas.microsoft.com/office/drawing/2014/main" id="{52234991-29EB-42E6-9CC3-319684D838EC}"/>
              </a:ext>
            </a:extLst>
          </p:cNvPr>
          <p:cNvGraphicFramePr/>
          <p:nvPr>
            <p:extLst/>
          </p:nvPr>
        </p:nvGraphicFramePr>
        <p:xfrm>
          <a:off x="1942227" y="4100150"/>
          <a:ext cx="3845879" cy="192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9292CC-3A9F-430A-B327-C5885B769B52}"/>
              </a:ext>
            </a:extLst>
          </p:cNvPr>
          <p:cNvSpPr txBox="1"/>
          <p:nvPr/>
        </p:nvSpPr>
        <p:spPr>
          <a:xfrm>
            <a:off x="4331372" y="425727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20C2F9-5C96-4397-A1EF-C32ADA87BD53}"/>
              </a:ext>
            </a:extLst>
          </p:cNvPr>
          <p:cNvSpPr txBox="1"/>
          <p:nvPr/>
        </p:nvSpPr>
        <p:spPr>
          <a:xfrm>
            <a:off x="4779003" y="440880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D19DA0-B0C2-4326-B81D-4632CE7BBE3E}"/>
              </a:ext>
            </a:extLst>
          </p:cNvPr>
          <p:cNvSpPr txBox="1"/>
          <p:nvPr/>
        </p:nvSpPr>
        <p:spPr>
          <a:xfrm>
            <a:off x="4997991" y="4639709"/>
            <a:ext cx="30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B10572-AD55-4D9C-88A7-1FA0A7D1F785}"/>
              </a:ext>
            </a:extLst>
          </p:cNvPr>
          <p:cNvSpPr txBox="1"/>
          <p:nvPr/>
        </p:nvSpPr>
        <p:spPr>
          <a:xfrm>
            <a:off x="4631700" y="407416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A4BFD-B56D-4D61-ADDB-11DBD8127B2C}"/>
              </a:ext>
            </a:extLst>
          </p:cNvPr>
          <p:cNvSpPr txBox="1"/>
          <p:nvPr/>
        </p:nvSpPr>
        <p:spPr>
          <a:xfrm>
            <a:off x="4089573" y="46656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176B99-AC6D-4CFA-B7B3-B6C46930DF3E}"/>
              </a:ext>
            </a:extLst>
          </p:cNvPr>
          <p:cNvSpPr txBox="1"/>
          <p:nvPr/>
        </p:nvSpPr>
        <p:spPr>
          <a:xfrm>
            <a:off x="5104102" y="442596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2DDA8F-FC4E-4E7E-89F0-FAF32824200B}"/>
              </a:ext>
            </a:extLst>
          </p:cNvPr>
          <p:cNvSpPr txBox="1"/>
          <p:nvPr/>
        </p:nvSpPr>
        <p:spPr>
          <a:xfrm>
            <a:off x="5443354" y="4811832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16053-7D3B-4429-9445-86841960BC82}"/>
              </a:ext>
            </a:extLst>
          </p:cNvPr>
          <p:cNvSpPr txBox="1"/>
          <p:nvPr/>
        </p:nvSpPr>
        <p:spPr>
          <a:xfrm>
            <a:off x="5348921" y="4524582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205450-AE98-4CD4-9082-2A0EA0D36C1B}"/>
              </a:ext>
            </a:extLst>
          </p:cNvPr>
          <p:cNvSpPr txBox="1"/>
          <p:nvPr/>
        </p:nvSpPr>
        <p:spPr>
          <a:xfrm>
            <a:off x="5672976" y="4684950"/>
            <a:ext cx="24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28B6F4-E2BF-4EFA-AFAF-891CD9C8AB3C}"/>
              </a:ext>
            </a:extLst>
          </p:cNvPr>
          <p:cNvSpPr txBox="1"/>
          <p:nvPr/>
        </p:nvSpPr>
        <p:spPr>
          <a:xfrm>
            <a:off x="3552761" y="40367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8055B9-2823-4884-9D11-A3A64971DECB}"/>
              </a:ext>
            </a:extLst>
          </p:cNvPr>
          <p:cNvSpPr txBox="1"/>
          <p:nvPr/>
        </p:nvSpPr>
        <p:spPr>
          <a:xfrm>
            <a:off x="5643718" y="4466262"/>
            <a:ext cx="240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674794-F58B-49DA-B609-41C194A140D3}"/>
              </a:ext>
            </a:extLst>
          </p:cNvPr>
          <p:cNvSpPr txBox="1"/>
          <p:nvPr/>
        </p:nvSpPr>
        <p:spPr>
          <a:xfrm>
            <a:off x="5843265" y="4845739"/>
            <a:ext cx="24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A54B83A-382A-4CA3-9662-CBC9FA6550D2}"/>
              </a:ext>
            </a:extLst>
          </p:cNvPr>
          <p:cNvSpPr txBox="1"/>
          <p:nvPr/>
        </p:nvSpPr>
        <p:spPr>
          <a:xfrm>
            <a:off x="4261191" y="394076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0EFF28-AE3B-4513-8AAD-32A67B662ADE}"/>
              </a:ext>
            </a:extLst>
          </p:cNvPr>
          <p:cNvSpPr txBox="1"/>
          <p:nvPr/>
        </p:nvSpPr>
        <p:spPr>
          <a:xfrm>
            <a:off x="4907230" y="415983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70" name="Llamada de flecha hacia abajo 4">
            <a:extLst>
              <a:ext uri="{FF2B5EF4-FFF2-40B4-BE49-F238E27FC236}">
                <a16:creationId xmlns:a16="http://schemas.microsoft.com/office/drawing/2014/main" id="{D4ADF02D-19F7-4531-A4AD-2FB8B85F4C0A}"/>
              </a:ext>
            </a:extLst>
          </p:cNvPr>
          <p:cNvSpPr/>
          <p:nvPr/>
        </p:nvSpPr>
        <p:spPr>
          <a:xfrm rot="275710">
            <a:off x="2186" y="1391810"/>
            <a:ext cx="1293859" cy="976209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Muestras de DNA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693457-77F1-4897-BFA2-6FA09A59FA71}"/>
              </a:ext>
            </a:extLst>
          </p:cNvPr>
          <p:cNvSpPr/>
          <p:nvPr/>
        </p:nvSpPr>
        <p:spPr>
          <a:xfrm>
            <a:off x="1624572" y="1992573"/>
            <a:ext cx="3425277" cy="19481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800F6-6097-412C-9080-7A333EDD6868}"/>
              </a:ext>
            </a:extLst>
          </p:cNvPr>
          <p:cNvSpPr txBox="1"/>
          <p:nvPr/>
        </p:nvSpPr>
        <p:spPr>
          <a:xfrm>
            <a:off x="1548682" y="1372533"/>
            <a:ext cx="610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Ahora solo hemos hablado de los datos contenidos en este </a:t>
            </a:r>
            <a:r>
              <a:rPr lang="es-CL" dirty="0" err="1"/>
              <a:t>rectangulo</a:t>
            </a:r>
            <a:r>
              <a:rPr lang="es-C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17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1377-28DA-4F35-99E8-121022D6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CL" dirty="0"/>
              <a:t>Resecuenciación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FD32-96FC-46FE-AB60-52E71848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866826"/>
          </a:xfrm>
        </p:spPr>
        <p:txBody>
          <a:bodyPr>
            <a:normAutofit/>
          </a:bodyPr>
          <a:lstStyle/>
          <a:p>
            <a:r>
              <a:rPr lang="es-CL" dirty="0"/>
              <a:t>A diferencia de las primeras secuencias del genoma humano, cada nueva secuencia puede ser alineada a una </a:t>
            </a:r>
            <a:r>
              <a:rPr lang="es-CL" b="1" dirty="0"/>
              <a:t>referencia genómica </a:t>
            </a:r>
            <a:r>
              <a:rPr lang="es-CL" dirty="0"/>
              <a:t>ya</a:t>
            </a:r>
            <a:r>
              <a:rPr lang="es-CL" b="1" dirty="0"/>
              <a:t> </a:t>
            </a:r>
            <a:r>
              <a:rPr lang="es-CL" dirty="0"/>
              <a:t>existente. </a:t>
            </a:r>
          </a:p>
          <a:p>
            <a:pPr lvl="1"/>
            <a:r>
              <a:rPr lang="es-CL" dirty="0"/>
              <a:t>Originalmente, este proceso se llamaba </a:t>
            </a:r>
            <a:r>
              <a:rPr lang="es-CL" b="1" dirty="0"/>
              <a:t>resecuenciación</a:t>
            </a:r>
            <a:r>
              <a:rPr lang="es-CL" dirty="0"/>
              <a:t>. </a:t>
            </a:r>
          </a:p>
          <a:p>
            <a:pPr lvl="2"/>
            <a:r>
              <a:rPr lang="es-CL" dirty="0"/>
              <a:t>i.e. el genoma humano esta secuenciado </a:t>
            </a:r>
            <a:r>
              <a:rPr lang="es-CL" u="sng" dirty="0"/>
              <a:t>otra vez</a:t>
            </a:r>
            <a:r>
              <a:rPr lang="es-CL" dirty="0"/>
              <a:t>. </a:t>
            </a:r>
          </a:p>
          <a:p>
            <a:pPr lvl="1"/>
            <a:r>
              <a:rPr lang="es-CL" dirty="0"/>
              <a:t>Ahora hablamos de </a:t>
            </a:r>
            <a:r>
              <a:rPr lang="es-CL" b="1" dirty="0"/>
              <a:t>alineamiento de secuenciación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Ahora, nuevos genomas secuenciados se conceptualiza como genomas de </a:t>
            </a:r>
            <a:r>
              <a:rPr lang="es-CL" b="1" dirty="0"/>
              <a:t>particulares</a:t>
            </a:r>
            <a:r>
              <a:rPr lang="es-CL" dirty="0"/>
              <a:t> y no como otra iteración del dicho </a:t>
            </a:r>
            <a:r>
              <a:rPr lang="es-CL" b="1" dirty="0"/>
              <a:t>G</a:t>
            </a:r>
            <a:r>
              <a:rPr lang="es-CL" dirty="0"/>
              <a:t>enoma </a:t>
            </a:r>
            <a:r>
              <a:rPr lang="es-CL" b="1" dirty="0"/>
              <a:t>H</a:t>
            </a:r>
            <a:r>
              <a:rPr lang="es-CL" dirty="0"/>
              <a:t>umano.</a:t>
            </a:r>
          </a:p>
        </p:txBody>
      </p:sp>
      <p:sp>
        <p:nvSpPr>
          <p:cNvPr id="4" name="Flecha derecha 45">
            <a:extLst>
              <a:ext uri="{FF2B5EF4-FFF2-40B4-BE49-F238E27FC236}">
                <a16:creationId xmlns:a16="http://schemas.microsoft.com/office/drawing/2014/main" id="{2E2CDED1-EEA4-40B8-82AA-BEFA03EAA0B9}"/>
              </a:ext>
            </a:extLst>
          </p:cNvPr>
          <p:cNvSpPr/>
          <p:nvPr/>
        </p:nvSpPr>
        <p:spPr>
          <a:xfrm>
            <a:off x="1073774" y="700635"/>
            <a:ext cx="1224698" cy="19981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000" dirty="0">
                <a:solidFill>
                  <a:srgbClr val="000000"/>
                </a:solidFill>
              </a:rPr>
              <a:t>ACTTCATCCAT</a:t>
            </a:r>
            <a:r>
              <a:rPr lang="es-ES" sz="1000" dirty="0">
                <a:solidFill>
                  <a:srgbClr val="FF0000"/>
                </a:solidFill>
              </a:rPr>
              <a:t>T</a:t>
            </a:r>
            <a:r>
              <a:rPr lang="es-ES" sz="1000" dirty="0">
                <a:solidFill>
                  <a:srgbClr val="000000"/>
                </a:solidFill>
              </a:rPr>
              <a:t>CG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" name="Flecha izquierda 50">
            <a:extLst>
              <a:ext uri="{FF2B5EF4-FFF2-40B4-BE49-F238E27FC236}">
                <a16:creationId xmlns:a16="http://schemas.microsoft.com/office/drawing/2014/main" id="{55D99587-0AD6-4975-A3C9-0B95C5D0F377}"/>
              </a:ext>
            </a:extLst>
          </p:cNvPr>
          <p:cNvSpPr/>
          <p:nvPr/>
        </p:nvSpPr>
        <p:spPr>
          <a:xfrm>
            <a:off x="1072800" y="874156"/>
            <a:ext cx="1225672" cy="21844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rgbClr val="000000"/>
                </a:solidFill>
              </a:rPr>
              <a:t>CTTCATC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A</a:t>
            </a:r>
            <a:r>
              <a:rPr lang="es-ES" sz="1000" dirty="0">
                <a:solidFill>
                  <a:srgbClr val="000000"/>
                </a:solidFill>
              </a:rPr>
              <a:t>TGCGC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" name="Flecha izquierda 52">
            <a:extLst>
              <a:ext uri="{FF2B5EF4-FFF2-40B4-BE49-F238E27FC236}">
                <a16:creationId xmlns:a16="http://schemas.microsoft.com/office/drawing/2014/main" id="{E6962CEF-2D5C-481A-94B5-4A7479DA58B6}"/>
              </a:ext>
            </a:extLst>
          </p:cNvPr>
          <p:cNvSpPr/>
          <p:nvPr/>
        </p:nvSpPr>
        <p:spPr>
          <a:xfrm>
            <a:off x="215246" y="390975"/>
            <a:ext cx="1255207" cy="16104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GAA</a:t>
            </a:r>
            <a:r>
              <a:rPr lang="en-GB" sz="1000" dirty="0">
                <a:solidFill>
                  <a:schemeClr val="tx1"/>
                </a:solidFill>
              </a:rPr>
              <a:t>T</a:t>
            </a:r>
            <a:r>
              <a:rPr lang="en-GB" sz="1000" dirty="0"/>
              <a:t>AGGCTACTTC</a:t>
            </a:r>
          </a:p>
        </p:txBody>
      </p:sp>
      <p:sp>
        <p:nvSpPr>
          <p:cNvPr id="8" name="Flecha izquierda 54">
            <a:extLst>
              <a:ext uri="{FF2B5EF4-FFF2-40B4-BE49-F238E27FC236}">
                <a16:creationId xmlns:a16="http://schemas.microsoft.com/office/drawing/2014/main" id="{1CE7FC49-65F4-4F6E-87CE-4A4B8CB9E62A}"/>
              </a:ext>
            </a:extLst>
          </p:cNvPr>
          <p:cNvSpPr/>
          <p:nvPr/>
        </p:nvSpPr>
        <p:spPr>
          <a:xfrm>
            <a:off x="493707" y="542399"/>
            <a:ext cx="1225672" cy="15498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AGGC</a:t>
            </a:r>
            <a:r>
              <a:rPr lang="es-ES" sz="1000" dirty="0">
                <a:solidFill>
                  <a:srgbClr val="FF0000"/>
                </a:solidFill>
                <a:effectLst/>
              </a:rPr>
              <a:t>C</a:t>
            </a:r>
            <a:r>
              <a:rPr lang="es-ES" sz="1000" dirty="0">
                <a:solidFill>
                  <a:schemeClr val="tx1"/>
                </a:solidFill>
              </a:rPr>
              <a:t>TACT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CATC</a:t>
            </a:r>
          </a:p>
        </p:txBody>
      </p:sp>
      <p:sp>
        <p:nvSpPr>
          <p:cNvPr id="9" name="Pergamino horizontal 51">
            <a:extLst>
              <a:ext uri="{FF2B5EF4-FFF2-40B4-BE49-F238E27FC236}">
                <a16:creationId xmlns:a16="http://schemas.microsoft.com/office/drawing/2014/main" id="{88C6599A-1C2C-41AC-9DBB-BB03EDCA40E7}"/>
              </a:ext>
            </a:extLst>
          </p:cNvPr>
          <p:cNvSpPr/>
          <p:nvPr/>
        </p:nvSpPr>
        <p:spPr>
          <a:xfrm>
            <a:off x="130387" y="174730"/>
            <a:ext cx="2462467" cy="19981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486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2461-013B-49F1-86F0-DDBA181A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Resecuenciación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3BAA-BF4F-4A72-8BB5-8A616290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s-CL" dirty="0"/>
              <a:t>La resecuenciación es posible debido a las </a:t>
            </a:r>
            <a:r>
              <a:rPr lang="es-CL" b="1" dirty="0"/>
              <a:t>grande</a:t>
            </a:r>
            <a:r>
              <a:rPr lang="es-CL" dirty="0"/>
              <a:t> </a:t>
            </a:r>
            <a:r>
              <a:rPr lang="es-CL" b="1" dirty="0"/>
              <a:t>similitudes </a:t>
            </a:r>
            <a:r>
              <a:rPr lang="es-CL" dirty="0"/>
              <a:t>que existen entre el DNA de todos los seres humanos.</a:t>
            </a:r>
          </a:p>
          <a:p>
            <a:pPr lvl="1"/>
            <a:r>
              <a:rPr lang="es-CL" dirty="0"/>
              <a:t>La secuencia genómica de dos individuos (non-gemelos) es </a:t>
            </a:r>
            <a:r>
              <a:rPr lang="es-CL" b="1" dirty="0"/>
              <a:t>idéntica a 99.5%</a:t>
            </a:r>
            <a:r>
              <a:rPr lang="es-CL" dirty="0"/>
              <a:t>.</a:t>
            </a:r>
          </a:p>
          <a:p>
            <a:pPr lvl="2"/>
            <a:r>
              <a:rPr lang="es-CL" u="sng" dirty="0"/>
              <a:t>En teoría</a:t>
            </a:r>
            <a:r>
              <a:rPr lang="es-CL" dirty="0"/>
              <a:t>, la mayoría de los reads en una nueva secuencia humana debería mapear perfectamente contra el genoma humano de referencia. Por lo tanto…</a:t>
            </a:r>
          </a:p>
          <a:p>
            <a:pPr lvl="3">
              <a:buFont typeface="Wingdings" panose="05000000000000000000" pitchFamily="2" charset="2"/>
              <a:buChar char=""/>
            </a:pPr>
            <a:r>
              <a:rPr lang="es-CL" b="1" dirty="0"/>
              <a:t>Errores de secuenciación </a:t>
            </a:r>
            <a:r>
              <a:rPr lang="es-CL" dirty="0"/>
              <a:t>van a complicar el alineamiento.</a:t>
            </a:r>
          </a:p>
          <a:p>
            <a:pPr lvl="3">
              <a:buFont typeface="Wingdings" panose="05000000000000000000" pitchFamily="2" charset="2"/>
              <a:buChar char="­"/>
            </a:pPr>
            <a:r>
              <a:rPr lang="es-CL" dirty="0"/>
              <a:t>Igualmente, regiones problemáticas, con </a:t>
            </a:r>
            <a:r>
              <a:rPr lang="es-CL" b="1" dirty="0"/>
              <a:t>repeticiones</a:t>
            </a:r>
            <a:r>
              <a:rPr lang="es-CL" dirty="0"/>
              <a:t> o que presentan </a:t>
            </a:r>
            <a:r>
              <a:rPr lang="es-CL" b="1" dirty="0"/>
              <a:t>secuencias homologas</a:t>
            </a:r>
            <a:r>
              <a:rPr lang="es-CL" dirty="0"/>
              <a:t> a otra partes del genoma, van a complicar el alineamiento.</a:t>
            </a:r>
          </a:p>
          <a:p>
            <a:pPr lvl="1"/>
            <a:endParaRPr lang="es-CL" dirty="0"/>
          </a:p>
        </p:txBody>
      </p:sp>
      <p:sp>
        <p:nvSpPr>
          <p:cNvPr id="4" name="Flecha derecha 45">
            <a:extLst>
              <a:ext uri="{FF2B5EF4-FFF2-40B4-BE49-F238E27FC236}">
                <a16:creationId xmlns:a16="http://schemas.microsoft.com/office/drawing/2014/main" id="{540641D6-DCD3-4886-B21A-A3A7ED91BD14}"/>
              </a:ext>
            </a:extLst>
          </p:cNvPr>
          <p:cNvSpPr/>
          <p:nvPr/>
        </p:nvSpPr>
        <p:spPr>
          <a:xfrm>
            <a:off x="1073774" y="700635"/>
            <a:ext cx="1224698" cy="19981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000" dirty="0">
                <a:solidFill>
                  <a:srgbClr val="000000"/>
                </a:solidFill>
              </a:rPr>
              <a:t>ACTTCATCCAT</a:t>
            </a:r>
            <a:r>
              <a:rPr lang="es-ES" sz="1000" dirty="0">
                <a:solidFill>
                  <a:srgbClr val="FF0000"/>
                </a:solidFill>
              </a:rPr>
              <a:t>T</a:t>
            </a:r>
            <a:r>
              <a:rPr lang="es-ES" sz="1000" dirty="0">
                <a:solidFill>
                  <a:srgbClr val="000000"/>
                </a:solidFill>
              </a:rPr>
              <a:t>CG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5" name="Flecha izquierda 50">
            <a:extLst>
              <a:ext uri="{FF2B5EF4-FFF2-40B4-BE49-F238E27FC236}">
                <a16:creationId xmlns:a16="http://schemas.microsoft.com/office/drawing/2014/main" id="{0EDD9404-EA5B-4819-B7D0-FDDD15FCE8DA}"/>
              </a:ext>
            </a:extLst>
          </p:cNvPr>
          <p:cNvSpPr/>
          <p:nvPr/>
        </p:nvSpPr>
        <p:spPr>
          <a:xfrm>
            <a:off x="1072800" y="874156"/>
            <a:ext cx="1225672" cy="21844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rgbClr val="000000"/>
                </a:solidFill>
              </a:rPr>
              <a:t>CTTCATC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A</a:t>
            </a:r>
            <a:r>
              <a:rPr lang="es-ES" sz="1000" dirty="0">
                <a:solidFill>
                  <a:srgbClr val="000000"/>
                </a:solidFill>
              </a:rPr>
              <a:t>TGCGC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6" name="Flecha izquierda 52">
            <a:extLst>
              <a:ext uri="{FF2B5EF4-FFF2-40B4-BE49-F238E27FC236}">
                <a16:creationId xmlns:a16="http://schemas.microsoft.com/office/drawing/2014/main" id="{1A57837A-1BAD-45C1-A778-75D548E674A3}"/>
              </a:ext>
            </a:extLst>
          </p:cNvPr>
          <p:cNvSpPr/>
          <p:nvPr/>
        </p:nvSpPr>
        <p:spPr>
          <a:xfrm>
            <a:off x="215246" y="390975"/>
            <a:ext cx="1255207" cy="16104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GAA</a:t>
            </a:r>
            <a:r>
              <a:rPr lang="en-GB" sz="1000" dirty="0">
                <a:solidFill>
                  <a:schemeClr val="tx1"/>
                </a:solidFill>
              </a:rPr>
              <a:t>T</a:t>
            </a:r>
            <a:r>
              <a:rPr lang="en-GB" sz="1000" dirty="0"/>
              <a:t>AGGCTACTTC</a:t>
            </a:r>
          </a:p>
        </p:txBody>
      </p:sp>
      <p:sp>
        <p:nvSpPr>
          <p:cNvPr id="7" name="Flecha izquierda 54">
            <a:extLst>
              <a:ext uri="{FF2B5EF4-FFF2-40B4-BE49-F238E27FC236}">
                <a16:creationId xmlns:a16="http://schemas.microsoft.com/office/drawing/2014/main" id="{30EB028D-5971-4D52-BE69-DB3F0307DCF5}"/>
              </a:ext>
            </a:extLst>
          </p:cNvPr>
          <p:cNvSpPr/>
          <p:nvPr/>
        </p:nvSpPr>
        <p:spPr>
          <a:xfrm>
            <a:off x="493707" y="542399"/>
            <a:ext cx="1225672" cy="15498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AGGC</a:t>
            </a:r>
            <a:r>
              <a:rPr lang="es-ES" sz="1000" dirty="0">
                <a:solidFill>
                  <a:srgbClr val="FF0000"/>
                </a:solidFill>
                <a:effectLst/>
              </a:rPr>
              <a:t>C</a:t>
            </a:r>
            <a:r>
              <a:rPr lang="es-ES" sz="1000" dirty="0">
                <a:solidFill>
                  <a:schemeClr val="tx1"/>
                </a:solidFill>
              </a:rPr>
              <a:t>TACT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CATC</a:t>
            </a:r>
          </a:p>
        </p:txBody>
      </p:sp>
      <p:sp>
        <p:nvSpPr>
          <p:cNvPr id="8" name="Pergamino horizontal 51">
            <a:extLst>
              <a:ext uri="{FF2B5EF4-FFF2-40B4-BE49-F238E27FC236}">
                <a16:creationId xmlns:a16="http://schemas.microsoft.com/office/drawing/2014/main" id="{D618CC53-CAA8-4A70-B346-E155685CF33D}"/>
              </a:ext>
            </a:extLst>
          </p:cNvPr>
          <p:cNvSpPr/>
          <p:nvPr/>
        </p:nvSpPr>
        <p:spPr>
          <a:xfrm>
            <a:off x="130387" y="174730"/>
            <a:ext cx="2462467" cy="19981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20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3F5E-2027-4B9C-9B0D-C1107975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disparidades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4EF1-6FF6-40C5-987B-BA01555B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 dirty="0"/>
              <a:t>Disparidad en un solo nucleótido: </a:t>
            </a:r>
          </a:p>
          <a:p>
            <a:pPr marL="0" indent="0">
              <a:buNone/>
            </a:pPr>
            <a:r>
              <a:rPr lang="es-CL" sz="2400" dirty="0"/>
              <a:t>(Fuente: </a:t>
            </a:r>
            <a:r>
              <a:rPr lang="es-CL" sz="2400" b="1" dirty="0"/>
              <a:t>error</a:t>
            </a:r>
            <a:r>
              <a:rPr lang="es-CL" sz="2400" dirty="0"/>
              <a:t> o </a:t>
            </a:r>
            <a:r>
              <a:rPr lang="es-CL" sz="2400" b="1" dirty="0"/>
              <a:t>variación</a:t>
            </a:r>
            <a:r>
              <a:rPr lang="es-CL" sz="2400" dirty="0"/>
              <a:t> en individuo)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b="1" dirty="0"/>
              <a:t>Inserción</a:t>
            </a:r>
            <a:r>
              <a:rPr lang="es-CL" dirty="0"/>
              <a:t> (fuente: error o inserción real)</a:t>
            </a:r>
          </a:p>
          <a:p>
            <a:pPr marL="0" indent="0">
              <a:buNone/>
            </a:pPr>
            <a:endParaRPr lang="es-CL" b="1" dirty="0"/>
          </a:p>
          <a:p>
            <a:pPr marL="0" indent="0">
              <a:buNone/>
            </a:pPr>
            <a:endParaRPr lang="es-CL" sz="1200" b="1" dirty="0"/>
          </a:p>
          <a:p>
            <a:pPr marL="0" indent="0">
              <a:buNone/>
            </a:pPr>
            <a:r>
              <a:rPr lang="es-CL" b="1" dirty="0"/>
              <a:t>Deleción</a:t>
            </a:r>
            <a:r>
              <a:rPr lang="es-CL" dirty="0"/>
              <a:t> (fuente: error o deleción real)</a:t>
            </a:r>
          </a:p>
          <a:p>
            <a:endParaRPr lang="es-C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F912A6-2D0B-45A5-AD93-C61ACC4C79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2628740"/>
          <a:ext cx="6096000" cy="84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169">
                  <a:extLst>
                    <a:ext uri="{9D8B030D-6E8A-4147-A177-3AD203B41FA5}">
                      <a16:colId xmlns:a16="http://schemas.microsoft.com/office/drawing/2014/main" val="833037380"/>
                    </a:ext>
                  </a:extLst>
                </a:gridCol>
                <a:gridCol w="5298831">
                  <a:extLst>
                    <a:ext uri="{9D8B030D-6E8A-4147-A177-3AD203B41FA5}">
                      <a16:colId xmlns:a16="http://schemas.microsoft.com/office/drawing/2014/main" val="3211087337"/>
                    </a:ext>
                  </a:extLst>
                </a:gridCol>
              </a:tblGrid>
              <a:tr h="27182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s-CL" sz="1800" b="1" dirty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s-C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>
                          <a:solidFill>
                            <a:schemeClr val="tx1"/>
                          </a:solidFill>
                        </a:rPr>
                        <a:t>ATGATGCCATGACTGACCCTGAT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827664"/>
                  </a:ext>
                </a:extLst>
              </a:tr>
              <a:tr h="4756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es-C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>
                          <a:solidFill>
                            <a:schemeClr val="tx1"/>
                          </a:solidFill>
                        </a:rPr>
                        <a:t>ATGATGCCATGACTGAC</a:t>
                      </a:r>
                      <a:r>
                        <a:rPr lang="es-CL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s-CL" sz="1800" b="0" dirty="0">
                          <a:solidFill>
                            <a:schemeClr val="tx1"/>
                          </a:solidFill>
                        </a:rPr>
                        <a:t>CTGAT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178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C792D0-C81E-4BFF-9280-8F299DF443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3930803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169">
                  <a:extLst>
                    <a:ext uri="{9D8B030D-6E8A-4147-A177-3AD203B41FA5}">
                      <a16:colId xmlns:a16="http://schemas.microsoft.com/office/drawing/2014/main" val="833037380"/>
                    </a:ext>
                  </a:extLst>
                </a:gridCol>
                <a:gridCol w="5298831">
                  <a:extLst>
                    <a:ext uri="{9D8B030D-6E8A-4147-A177-3AD203B41FA5}">
                      <a16:colId xmlns:a16="http://schemas.microsoft.com/office/drawing/2014/main" val="3211087337"/>
                    </a:ext>
                  </a:extLst>
                </a:gridCol>
              </a:tblGrid>
              <a:tr h="27105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s-CL" sz="1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s-CL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TCCATGTGTGACTA******CACC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827664"/>
                  </a:ext>
                </a:extLst>
              </a:tr>
              <a:tr h="2792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es-CL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>
                          <a:ln>
                            <a:noFill/>
                          </a:ln>
                        </a:rPr>
                        <a:t>TCCATGTGTGACTATTTGTCACC</a:t>
                      </a:r>
                      <a:endParaRPr lang="es-CL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178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AD45E-81AC-4F2E-981A-3D77BC999B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5259192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169">
                  <a:extLst>
                    <a:ext uri="{9D8B030D-6E8A-4147-A177-3AD203B41FA5}">
                      <a16:colId xmlns:a16="http://schemas.microsoft.com/office/drawing/2014/main" val="833037380"/>
                    </a:ext>
                  </a:extLst>
                </a:gridCol>
                <a:gridCol w="5298831">
                  <a:extLst>
                    <a:ext uri="{9D8B030D-6E8A-4147-A177-3AD203B41FA5}">
                      <a16:colId xmlns:a16="http://schemas.microsoft.com/office/drawing/2014/main" val="3211087337"/>
                    </a:ext>
                  </a:extLst>
                </a:gridCol>
              </a:tblGrid>
              <a:tr h="27105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s-CL" sz="1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s-CL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0" dirty="0">
                          <a:solidFill>
                            <a:schemeClr val="tx1"/>
                          </a:solidFill>
                        </a:rPr>
                        <a:t>AAACTTAGTGCAACAGTGCACGAG</a:t>
                      </a:r>
                      <a:endParaRPr lang="es-CL" sz="1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827664"/>
                  </a:ext>
                </a:extLst>
              </a:tr>
              <a:tr h="2792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es-CL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dirty="0"/>
                        <a:t>AAAC**AGTGCAACAGTGCACGAG</a:t>
                      </a:r>
                      <a:endParaRPr lang="es-CL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11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5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289" y="1956033"/>
            <a:ext cx="8958081" cy="1644417"/>
          </a:xfrm>
        </p:spPr>
        <p:txBody>
          <a:bodyPr>
            <a:norm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s-CL" sz="3600" b="1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News Gothic MT"/>
                <a:cs typeface="News Gothic MT"/>
              </a:rPr>
              <a:t>Introducción a los Datos Genómicos</a:t>
            </a:r>
            <a:endParaRPr lang="es-CL" sz="3600" b="1" noProof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News Gothic MT"/>
              <a:cs typeface="News Gothic M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2800" noProof="0" dirty="0"/>
              <a:t>1º CLASE – 30 Marzo 2018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47" y="321997"/>
            <a:ext cx="1646887" cy="157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3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 de Secuenciación </a:t>
            </a:r>
            <a:r>
              <a:rPr lang="es-CL" u="sng" dirty="0"/>
              <a:t>Incorporando Nuevos Índices Phred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5884"/>
          </a:xfrm>
        </p:spPr>
        <p:txBody>
          <a:bodyPr>
            <a:normAutofit/>
          </a:bodyPr>
          <a:lstStyle/>
          <a:p>
            <a:r>
              <a:rPr lang="es-CL" u="sng" dirty="0"/>
              <a:t>No todos los alineamientos son de igual calidad</a:t>
            </a:r>
            <a:r>
              <a:rPr lang="es-CL" dirty="0"/>
              <a:t> debido a la existencia de…</a:t>
            </a:r>
          </a:p>
          <a:p>
            <a:pPr lvl="1"/>
            <a:r>
              <a:rPr lang="es-CL" b="1" dirty="0"/>
              <a:t>Disparidades </a:t>
            </a:r>
            <a:r>
              <a:rPr lang="es-CL" dirty="0"/>
              <a:t>(variación o error) en ciertas bases.</a:t>
            </a:r>
          </a:p>
          <a:p>
            <a:pPr lvl="1"/>
            <a:r>
              <a:rPr lang="es-CL" b="1" dirty="0"/>
              <a:t>incertitud en el llamado </a:t>
            </a:r>
            <a:r>
              <a:rPr lang="es-CL" dirty="0"/>
              <a:t>de bases. </a:t>
            </a:r>
          </a:p>
          <a:p>
            <a:r>
              <a:rPr lang="es-CL" u="sng" dirty="0"/>
              <a:t>Otra vez</a:t>
            </a:r>
            <a:r>
              <a:rPr lang="es-CL" dirty="0"/>
              <a:t>, usamos el índice Phred para poner un valor sobre la incertidumbre del alineamiento.</a:t>
            </a:r>
          </a:p>
          <a:p>
            <a:pPr lvl="1"/>
            <a:r>
              <a:rPr lang="es-CL" dirty="0">
                <a:latin typeface="+mj-lt"/>
                <a:cs typeface="Calibri" panose="020F0502020204030204" pitchFamily="34" charset="0"/>
              </a:rPr>
              <a:t>Para </a:t>
            </a:r>
            <a:r>
              <a:rPr lang="es-CL" b="1" dirty="0">
                <a:latin typeface="+mj-lt"/>
                <a:cs typeface="Calibri" panose="020F0502020204030204" pitchFamily="34" charset="0"/>
              </a:rPr>
              <a:t>cada</a:t>
            </a:r>
            <a:r>
              <a:rPr lang="es-CL" dirty="0">
                <a:latin typeface="+mj-lt"/>
                <a:cs typeface="Calibri" panose="020F0502020204030204" pitchFamily="34" charset="0"/>
              </a:rPr>
              <a:t> </a:t>
            </a:r>
            <a:r>
              <a:rPr lang="es-CL" b="1" dirty="0">
                <a:latin typeface="+mj-lt"/>
                <a:cs typeface="Calibri" panose="020F0502020204030204" pitchFamily="34" charset="0"/>
              </a:rPr>
              <a:t>read</a:t>
            </a:r>
            <a:r>
              <a:rPr lang="es-CL" dirty="0">
                <a:latin typeface="+mj-lt"/>
                <a:cs typeface="Calibri" panose="020F0502020204030204" pitchFamily="34" charset="0"/>
              </a:rPr>
              <a:t>, agregamos un nuevo índice Phred.</a:t>
            </a:r>
          </a:p>
        </p:txBody>
      </p:sp>
    </p:spTree>
    <p:extLst>
      <p:ext uri="{BB962C8B-B14F-4D97-AF65-F5344CB8AC3E}">
        <p14:creationId xmlns:p14="http://schemas.microsoft.com/office/powerpoint/2010/main" val="6409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AF13-1C70-49E0-85C5-298FD95C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en Datos de Secuencias Alineadas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C19E-EA36-4F74-8847-A3B06035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Datos de secuencias alineadas contienen </a:t>
            </a:r>
            <a:r>
              <a:rPr lang="es-CL" u="sng" dirty="0"/>
              <a:t>todos los datos anteriores</a:t>
            </a:r>
            <a:r>
              <a:rPr lang="es-CL" dirty="0"/>
              <a:t> y por cada read:</a:t>
            </a:r>
          </a:p>
          <a:p>
            <a:pPr lvl="1"/>
            <a:r>
              <a:rPr lang="es-CL" dirty="0"/>
              <a:t>Nuevo índice Phred para calificar el alineamiento.</a:t>
            </a:r>
          </a:p>
          <a:p>
            <a:pPr lvl="1"/>
            <a:r>
              <a:rPr lang="es-CL" dirty="0"/>
              <a:t>La coordenadas del read después del alineamiento.</a:t>
            </a:r>
          </a:p>
          <a:p>
            <a:pPr lvl="1"/>
            <a:r>
              <a:rPr lang="es-CL" dirty="0"/>
              <a:t>Una secuencia (CIGAR) para señalar inserciones y deleciones (</a:t>
            </a:r>
            <a:r>
              <a:rPr lang="es-CL" dirty="0" err="1"/>
              <a:t>eg</a:t>
            </a:r>
            <a:r>
              <a:rPr lang="es-CL" dirty="0"/>
              <a:t>. 40M5I30M2D25M)</a:t>
            </a:r>
          </a:p>
          <a:p>
            <a:pPr lvl="1"/>
            <a:r>
              <a:rPr lang="es-CL" dirty="0"/>
              <a:t>Un índice que permite recordar otro atributos del alineamiento.</a:t>
            </a:r>
          </a:p>
          <a:p>
            <a:pPr lvl="1"/>
            <a:endParaRPr lang="es-C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D3D5B-0A65-425B-829B-814EED4021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" y="2458928"/>
            <a:ext cx="783014" cy="700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4EA38-2126-438A-BB20-D7D9070767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1" y="3094960"/>
            <a:ext cx="783014" cy="700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D437D-6B6E-47F6-A661-51A7BB96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" y="3751352"/>
            <a:ext cx="783014" cy="700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8479A8-6CE4-4A0A-846B-8201219F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3" y="4431221"/>
            <a:ext cx="783014" cy="700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8374B8-5611-4FFC-8C3A-F7D94DFFB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86"/>
          <a:stretch/>
        </p:blipFill>
        <p:spPr>
          <a:xfrm>
            <a:off x="0" y="5451435"/>
            <a:ext cx="9144000" cy="14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Llamado de Variantes y genotipificación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Existen reads alineados con </a:t>
            </a:r>
            <a:r>
              <a:rPr lang="es-CL" b="1" dirty="0"/>
              <a:t>disparidad</a:t>
            </a:r>
            <a:r>
              <a:rPr lang="es-CL" dirty="0"/>
              <a:t> relacionada al genoma humano referencial.</a:t>
            </a:r>
          </a:p>
          <a:p>
            <a:pPr lvl="1"/>
            <a:r>
              <a:rPr lang="es-CL" dirty="0"/>
              <a:t>Disparidades pueden corresponder a </a:t>
            </a:r>
            <a:r>
              <a:rPr lang="es-CL" b="1" dirty="0"/>
              <a:t>errores</a:t>
            </a:r>
            <a:r>
              <a:rPr lang="es-CL" dirty="0"/>
              <a:t> o a </a:t>
            </a:r>
            <a:r>
              <a:rPr lang="es-CL" b="1" dirty="0"/>
              <a:t>variantes reales</a:t>
            </a:r>
            <a:r>
              <a:rPr lang="es-CL" dirty="0"/>
              <a:t>. </a:t>
            </a:r>
          </a:p>
          <a:p>
            <a:r>
              <a:rPr lang="es-CL" dirty="0"/>
              <a:t>El </a:t>
            </a:r>
            <a:r>
              <a:rPr lang="es-CL" b="1" dirty="0"/>
              <a:t>llamado de variantes </a:t>
            </a:r>
            <a:r>
              <a:rPr lang="es-CL" dirty="0"/>
              <a:t>(ing. </a:t>
            </a:r>
            <a:r>
              <a:rPr lang="es-CL" b="1" dirty="0"/>
              <a:t>variant calling</a:t>
            </a:r>
            <a:r>
              <a:rPr lang="es-CL" dirty="0"/>
              <a:t>)</a:t>
            </a:r>
            <a:r>
              <a:rPr lang="es-CL" b="1" dirty="0"/>
              <a:t> </a:t>
            </a:r>
            <a:r>
              <a:rPr lang="es-CL" dirty="0"/>
              <a:t>es </a:t>
            </a:r>
            <a:r>
              <a:rPr lang="es-CL" u="sng" dirty="0"/>
              <a:t>el arte de distinguir errores y variantes reales. </a:t>
            </a:r>
          </a:p>
          <a:p>
            <a:pPr lvl="1"/>
            <a:r>
              <a:rPr lang="es-CL" dirty="0"/>
              <a:t>es también el proceso con el cual podemos determinar un </a:t>
            </a:r>
            <a:r>
              <a:rPr lang="es-CL" b="1" dirty="0"/>
              <a:t>genotipo</a:t>
            </a:r>
            <a:r>
              <a:rPr lang="es-CL" dirty="0"/>
              <a:t> para cada locus en cual existe una variante.</a:t>
            </a:r>
            <a:endParaRPr lang="es-CL" u="sng" dirty="0"/>
          </a:p>
        </p:txBody>
      </p:sp>
    </p:spTree>
    <p:extLst>
      <p:ext uri="{BB962C8B-B14F-4D97-AF65-F5344CB8AC3E}">
        <p14:creationId xmlns:p14="http://schemas.microsoft.com/office/powerpoint/2010/main" val="355988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0B08-8876-4511-9CB4-3DB05423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 sobre Variantes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5EED-37EC-4805-8F33-8B524C3A6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Al final, vamos a tener mucho menos datos, pero todavía no son fácilmente accesibles.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400050" lvl="1" indent="0">
              <a:buNone/>
            </a:pPr>
            <a:endParaRPr lang="es-CL" sz="2800" dirty="0"/>
          </a:p>
          <a:p>
            <a:pPr lvl="1"/>
            <a:endParaRPr lang="es-CL" sz="1400" dirty="0"/>
          </a:p>
          <a:p>
            <a:pPr lvl="1"/>
            <a:r>
              <a:rPr lang="es-CL" sz="2000" dirty="0"/>
              <a:t>Además, en las siguiente etapas, vamos a anotar variantes y entonces agregar más información otra vez...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2F3B4-FFC7-4B3D-8D93-358488CA3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9"/>
          <a:stretch/>
        </p:blipFill>
        <p:spPr>
          <a:xfrm>
            <a:off x="813490" y="2507016"/>
            <a:ext cx="7517019" cy="27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B975-AE61-4C08-877D-3B5A757C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¿Que Hacer Para Encontrar, Medir y Describir Atributos de Estos Datos?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0EDF-B6D6-4B58-AFF3-18E3A827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Hemos visto que la secuenciación crea un montón tremendo de datos, legibles para el investigador, pero fácilmente descriptibles (</a:t>
            </a:r>
            <a:r>
              <a:rPr lang="es-CL" dirty="0" err="1"/>
              <a:t>eg</a:t>
            </a:r>
            <a:r>
              <a:rPr lang="es-CL" dirty="0"/>
              <a:t>. datos en FASTQ).</a:t>
            </a:r>
          </a:p>
          <a:p>
            <a:pPr lvl="1"/>
            <a:r>
              <a:rPr lang="es-CL" dirty="0"/>
              <a:t>Además, estos datos cambian de forma con alineamiento, llamado de variantes y anotación, agregando nueva información. </a:t>
            </a:r>
          </a:p>
          <a:p>
            <a:pPr lvl="1"/>
            <a:r>
              <a:rPr lang="es-CL" dirty="0"/>
              <a:t>Necesitamos herramientas para describir los datos en cada de esa etapas. </a:t>
            </a:r>
          </a:p>
          <a:p>
            <a:pPr lvl="2"/>
            <a:r>
              <a:rPr lang="es-CL" dirty="0"/>
              <a:t>Estas herramientas deben permitir al investigador de </a:t>
            </a:r>
            <a:r>
              <a:rPr lang="es-CL" b="1" dirty="0"/>
              <a:t>visualizar</a:t>
            </a:r>
            <a:r>
              <a:rPr lang="es-CL" dirty="0"/>
              <a:t> los datos de manera intuitiva…</a:t>
            </a:r>
          </a:p>
        </p:txBody>
      </p:sp>
    </p:spTree>
    <p:extLst>
      <p:ext uri="{BB962C8B-B14F-4D97-AF65-F5344CB8AC3E}">
        <p14:creationId xmlns:p14="http://schemas.microsoft.com/office/powerpoint/2010/main" val="10095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86C6-9791-41CE-8AFC-BC404F66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¿A Cual se Refiere la Visualización Genómica en este curso?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87DA-0964-4538-B19A-2658D787F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La </a:t>
            </a:r>
            <a:r>
              <a:rPr lang="es-CL" b="1" dirty="0"/>
              <a:t>visualización genómica </a:t>
            </a:r>
            <a:r>
              <a:rPr lang="es-CL" dirty="0"/>
              <a:t>en este curso se refiere a la representación de </a:t>
            </a:r>
            <a:r>
              <a:rPr lang="es-CL" b="1" dirty="0"/>
              <a:t>atributos específicos</a:t>
            </a:r>
            <a:r>
              <a:rPr lang="es-CL" dirty="0"/>
              <a:t> de los </a:t>
            </a:r>
            <a:r>
              <a:rPr lang="es-CL" b="1" dirty="0"/>
              <a:t>datos de secuenciación </a:t>
            </a:r>
            <a:r>
              <a:rPr lang="es-CL" dirty="0"/>
              <a:t>de una manera </a:t>
            </a:r>
            <a:r>
              <a:rPr lang="es-CL" b="1" dirty="0"/>
              <a:t>más accesible </a:t>
            </a:r>
            <a:r>
              <a:rPr lang="es-CL" dirty="0"/>
              <a:t>para el investigador.</a:t>
            </a:r>
            <a:r>
              <a:rPr lang="es-CL" b="1" dirty="0"/>
              <a:t> </a:t>
            </a:r>
            <a:r>
              <a:rPr lang="es-CL" dirty="0"/>
              <a:t>Para estar útil, una herramienta de visualización debe:</a:t>
            </a:r>
          </a:p>
          <a:p>
            <a:pPr lvl="1"/>
            <a:r>
              <a:rPr lang="es-CL" dirty="0"/>
              <a:t>Llamar la atención a </a:t>
            </a:r>
            <a:r>
              <a:rPr lang="es-CL" b="1" dirty="0"/>
              <a:t>atributos relevantes </a:t>
            </a:r>
            <a:r>
              <a:rPr lang="es-CL" dirty="0"/>
              <a:t>y </a:t>
            </a:r>
            <a:r>
              <a:rPr lang="es-CL" b="1" dirty="0"/>
              <a:t>abstraer otros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Permitir alcanzar nuevas conclusiones sobre los datos subyacentes de manera </a:t>
            </a:r>
            <a:r>
              <a:rPr lang="es-CL" b="1" dirty="0"/>
              <a:t>eficiente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4662-0FAB-4912-93E6-D1D5601B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Problemáticas y la(s) Visualización Adaptada(s) 1/4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C189-F560-4544-A8D7-F70048FD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Hemos secuenciado un exoma humano, y queremos obtener una idea general de la calidad de los datos resultantes.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9ECDB-3615-4E01-B651-188D9CE2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7" y="3032611"/>
            <a:ext cx="2304003" cy="2042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B6275-D601-4D63-B62D-06956CB5D6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993"/>
          <a:stretch/>
        </p:blipFill>
        <p:spPr>
          <a:xfrm>
            <a:off x="445590" y="3234162"/>
            <a:ext cx="3995453" cy="73943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5" descr="Captura de pantalla 2017-03-15 a las 5.16.58 p.m..png">
            <a:extLst>
              <a:ext uri="{FF2B5EF4-FFF2-40B4-BE49-F238E27FC236}">
                <a16:creationId xmlns:a16="http://schemas.microsoft.com/office/drawing/2014/main" id="{9CB9B948-829E-49A4-8858-5CB5BA64E3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-1" r="-509" b="-663"/>
          <a:stretch/>
        </p:blipFill>
        <p:spPr>
          <a:xfrm>
            <a:off x="588456" y="3503104"/>
            <a:ext cx="4855029" cy="1101635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1EBE41-403A-4FF7-BCF8-1B42459947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057"/>
          <a:stretch/>
        </p:blipFill>
        <p:spPr>
          <a:xfrm flipH="1">
            <a:off x="6416789" y="2544849"/>
            <a:ext cx="1597676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679EF-DD78-44FF-A3DB-31567FDAAC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750"/>
          <a:stretch/>
        </p:blipFill>
        <p:spPr>
          <a:xfrm flipH="1">
            <a:off x="6352313" y="4140544"/>
            <a:ext cx="1597675" cy="1428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32FBA-A6D5-4DCC-A080-7C5C1CEB7A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0" y="3863183"/>
            <a:ext cx="6043906" cy="22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5B44-A7BA-452F-B97A-F9D98B55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Problemáticas y la(s) Visualización Adaptada(s) 2/4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61DD-3EC6-4C27-81C7-BEAC0368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visualización que no sirve puede servir en otro contexto.</a:t>
            </a:r>
          </a:p>
          <a:p>
            <a:pPr lvl="1"/>
            <a:r>
              <a:rPr lang="es-CL" dirty="0"/>
              <a:t>Ej. Queremos confirmar la existencia de una variante genética (sabemos la ubicación) transmitida por el padre a su hija.</a:t>
            </a:r>
          </a:p>
        </p:txBody>
      </p:sp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7A6E0AAC-BA2B-44B7-9D03-57FCC246FA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03"/>
          <a:stretch/>
        </p:blipFill>
        <p:spPr>
          <a:xfrm>
            <a:off x="158442" y="3821224"/>
            <a:ext cx="3645435" cy="151107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C4B9141-BFF4-4072-8027-CD6936D2392F}"/>
              </a:ext>
            </a:extLst>
          </p:cNvPr>
          <p:cNvSpPr/>
          <p:nvPr/>
        </p:nvSpPr>
        <p:spPr>
          <a:xfrm>
            <a:off x="1764147" y="4546223"/>
            <a:ext cx="422031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75B49-9943-435A-86A6-C1EB318269A2}"/>
              </a:ext>
            </a:extLst>
          </p:cNvPr>
          <p:cNvSpPr txBox="1"/>
          <p:nvPr/>
        </p:nvSpPr>
        <p:spPr>
          <a:xfrm>
            <a:off x="1764147" y="4190955"/>
            <a:ext cx="48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TC</a:t>
            </a:r>
          </a:p>
        </p:txBody>
      </p:sp>
      <p:pic>
        <p:nvPicPr>
          <p:cNvPr id="21" name="Content Placeholder 8">
            <a:extLst>
              <a:ext uri="{FF2B5EF4-FFF2-40B4-BE49-F238E27FC236}">
                <a16:creationId xmlns:a16="http://schemas.microsoft.com/office/drawing/2014/main" id="{58BB8ACD-50ED-46BA-8CC7-32C450A96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04"/>
          <a:stretch/>
        </p:blipFill>
        <p:spPr>
          <a:xfrm>
            <a:off x="2599904" y="5373920"/>
            <a:ext cx="3645435" cy="151107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521C10E-A25D-4D71-AF86-95CA926295FD}"/>
              </a:ext>
            </a:extLst>
          </p:cNvPr>
          <p:cNvSpPr/>
          <p:nvPr/>
        </p:nvSpPr>
        <p:spPr>
          <a:xfrm>
            <a:off x="4206521" y="6053848"/>
            <a:ext cx="422031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A1990-E25C-4C1E-9165-81CCF9D22615}"/>
              </a:ext>
            </a:extLst>
          </p:cNvPr>
          <p:cNvSpPr txBox="1"/>
          <p:nvPr/>
        </p:nvSpPr>
        <p:spPr>
          <a:xfrm>
            <a:off x="4206521" y="5698580"/>
            <a:ext cx="48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TC</a:t>
            </a:r>
          </a:p>
        </p:txBody>
      </p:sp>
      <p:pic>
        <p:nvPicPr>
          <p:cNvPr id="24" name="Content Placeholder 8">
            <a:extLst>
              <a:ext uri="{FF2B5EF4-FFF2-40B4-BE49-F238E27FC236}">
                <a16:creationId xmlns:a16="http://schemas.microsoft.com/office/drawing/2014/main" id="{6EC57902-CEA6-4D0B-956A-9D4463717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" t="32273" r="1123" b="34931"/>
          <a:stretch/>
        </p:blipFill>
        <p:spPr>
          <a:xfrm>
            <a:off x="5041365" y="3790687"/>
            <a:ext cx="3645435" cy="15110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B254CF-BAC1-4F40-AD36-AF59B5AE945B}"/>
              </a:ext>
            </a:extLst>
          </p:cNvPr>
          <p:cNvSpPr txBox="1"/>
          <p:nvPr/>
        </p:nvSpPr>
        <p:spPr>
          <a:xfrm>
            <a:off x="4091310" y="501954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Hija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6195BC-70C0-4DD4-9572-C262F0EB1470}"/>
              </a:ext>
            </a:extLst>
          </p:cNvPr>
          <p:cNvSpPr txBox="1"/>
          <p:nvPr/>
        </p:nvSpPr>
        <p:spPr>
          <a:xfrm>
            <a:off x="6083" y="5257798"/>
            <a:ext cx="8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Padre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D204DC-5514-4E8C-9B67-F0442AE4AFD1}"/>
              </a:ext>
            </a:extLst>
          </p:cNvPr>
          <p:cNvSpPr txBox="1"/>
          <p:nvPr/>
        </p:nvSpPr>
        <p:spPr>
          <a:xfrm>
            <a:off x="7987687" y="5280841"/>
            <a:ext cx="8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Madre</a:t>
            </a:r>
          </a:p>
        </p:txBody>
      </p:sp>
    </p:spTree>
    <p:extLst>
      <p:ext uri="{BB962C8B-B14F-4D97-AF65-F5344CB8AC3E}">
        <p14:creationId xmlns:p14="http://schemas.microsoft.com/office/powerpoint/2010/main" val="41586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0" grpId="1"/>
      <p:bldP spid="22" grpId="1" animBg="1"/>
      <p:bldP spid="23" grpId="1"/>
      <p:bldP spid="25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7C04-48F4-4706-9921-3874B7E8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Problemáticas y la(s) Visualización Adaptada(s) 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73C8-746B-499E-914A-8A7ACB7F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Tenemos datos de secuenciación de miles y miles de personas y queremos ver donde se encuentran las variantes.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7B383D-E3B5-4351-91FA-9EE32C31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26" y="3017071"/>
            <a:ext cx="7601803" cy="3109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62D88-A601-4430-AB15-005A6F012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1" y="2973221"/>
            <a:ext cx="6678879" cy="31529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D339F-3ACD-4687-86D3-8EC63D515288}"/>
              </a:ext>
            </a:extLst>
          </p:cNvPr>
          <p:cNvSpPr/>
          <p:nvPr/>
        </p:nvSpPr>
        <p:spPr>
          <a:xfrm>
            <a:off x="2445649" y="5930689"/>
            <a:ext cx="3471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hlinkClick r:id="rId4"/>
              </a:rPr>
              <a:t>http://exac.broadinstitute.org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276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ECDE-DAB1-47FC-AB4E-CA0C3C29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Problemáticas y la(s) Visualización Adaptada(s) 4/4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3AC3-EC5D-44A5-8CE3-EBCB0CED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Hemos identificado una variante en un genoma que parece interesante. Queremos visualizar el alineamiento correspondiente.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A4D1C-3770-487E-86B9-FE3B548B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3118"/>
            <a:ext cx="8096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804C-CF56-4C4A-B975-7FA69F56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Visualización pre-Genómica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3857-DC3D-44C3-B286-32362AE9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En 1952, eso es lo que pudimos ver del DNA:</a:t>
            </a:r>
          </a:p>
          <a:p>
            <a:pPr lvl="7"/>
            <a:r>
              <a:rPr lang="es-C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Fotografía obtenida mediante difracción de los rayos X.</a:t>
            </a:r>
          </a:p>
          <a:p>
            <a:pPr lvl="7"/>
            <a:endParaRPr lang="es-CL" dirty="0"/>
          </a:p>
          <a:p>
            <a:pPr marL="3200400" lvl="7" indent="0">
              <a:buNone/>
            </a:pPr>
            <a:endParaRPr lang="es-CL" sz="3200" dirty="0"/>
          </a:p>
          <a:p>
            <a:r>
              <a:rPr lang="es-CL" dirty="0"/>
              <a:t>Un ejemplo de </a:t>
            </a:r>
            <a:br>
              <a:rPr lang="es-CL" dirty="0"/>
            </a:br>
            <a:r>
              <a:rPr lang="es-CL" dirty="0"/>
              <a:t>‘visualización’ analógica </a:t>
            </a:r>
            <a:br>
              <a:rPr lang="es-CL" dirty="0"/>
            </a:br>
            <a:r>
              <a:rPr lang="es-CL" dirty="0"/>
              <a:t>de la estructura del DNA.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2A782-9ACF-4607-B77B-0688323E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20045"/>
            <a:ext cx="3200401" cy="2063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3F39B-9023-4FFB-AD1A-FED6CE30C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3251579"/>
            <a:ext cx="2838166" cy="26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8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72F7-1E41-47ED-8F08-924A4E11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Practica: Crear Su Propia Visualización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745F-3632-4D4C-A53D-ECFFDE70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/>
          <a:p>
            <a:r>
              <a:rPr lang="es-CL" dirty="0"/>
              <a:t>Con R o Python, vamos a transformar una read de un FASTQ, difícilmente legible…</a:t>
            </a:r>
          </a:p>
          <a:p>
            <a:pPr marL="0" indent="0">
              <a:buNone/>
            </a:pPr>
            <a:r>
              <a:rPr lang="es-CL" sz="2000" dirty="0"/>
              <a:t>(</a:t>
            </a:r>
            <a:r>
              <a:rPr lang="es-CL" sz="2000" dirty="0">
                <a:hlinkClick r:id="rId2"/>
              </a:rPr>
              <a:t>ftp://ftp.1000genomes.ebi.ac.uk/vol1/ftp/phase3/data/</a:t>
            </a:r>
            <a:r>
              <a:rPr lang="es-CL" sz="2000" dirty="0"/>
              <a:t>)</a:t>
            </a:r>
          </a:p>
          <a:p>
            <a:endParaRPr lang="es-CL" dirty="0"/>
          </a:p>
          <a:p>
            <a:endParaRPr lang="es-CL" sz="1100" dirty="0"/>
          </a:p>
          <a:p>
            <a:pPr lvl="1"/>
            <a:r>
              <a:rPr lang="es-CL" dirty="0"/>
              <a:t>…En histograma simple que representa la distribución de calidad en un read.</a:t>
            </a:r>
          </a:p>
          <a:p>
            <a:pPr lvl="1"/>
            <a:r>
              <a:rPr lang="es-CL" dirty="0"/>
              <a:t>…En otro histograma, con reads agrupado por índice de calidad promedio.</a:t>
            </a:r>
          </a:p>
          <a:p>
            <a:pPr lvl="1"/>
            <a:endParaRPr lang="es-CL" sz="1050" dirty="0"/>
          </a:p>
          <a:p>
            <a:pPr marL="0" indent="0">
              <a:buNone/>
            </a:pPr>
            <a:r>
              <a:rPr lang="es-CL" sz="1800" dirty="0"/>
              <a:t>Pista: </a:t>
            </a:r>
            <a:r>
              <a:rPr lang="es-CL" sz="1800" i="1" dirty="0" err="1"/>
              <a:t>fastq</a:t>
            </a:r>
            <a:r>
              <a:rPr lang="es-CL" sz="1800" i="1" dirty="0"/>
              <a:t> = </a:t>
            </a:r>
            <a:r>
              <a:rPr lang="es-CL" sz="1800" i="1" dirty="0" err="1"/>
              <a:t>as.matrix</a:t>
            </a:r>
            <a:r>
              <a:rPr lang="es-CL" sz="1800" i="1" dirty="0"/>
              <a:t>(</a:t>
            </a:r>
            <a:r>
              <a:rPr lang="es-CL" sz="1800" i="1" dirty="0" err="1"/>
              <a:t>read.table</a:t>
            </a:r>
            <a:r>
              <a:rPr lang="es-CL" sz="1800" i="1" dirty="0"/>
              <a:t>(“</a:t>
            </a:r>
            <a:r>
              <a:rPr lang="es-CL" sz="1800" i="1" dirty="0" err="1"/>
              <a:t>archivo.fastq</a:t>
            </a:r>
            <a:r>
              <a:rPr lang="es-CL" sz="1800" i="1" dirty="0"/>
              <a:t>"))  </a:t>
            </a:r>
            <a:r>
              <a:rPr lang="es-CL" sz="1800" dirty="0"/>
              <a:t>y</a:t>
            </a:r>
            <a:r>
              <a:rPr lang="es-CL" sz="1800" i="1" dirty="0"/>
              <a:t> </a:t>
            </a:r>
          </a:p>
          <a:p>
            <a:pPr marL="0" indent="0">
              <a:buNone/>
            </a:pPr>
            <a:r>
              <a:rPr lang="es-CL" sz="1800" i="1" dirty="0"/>
              <a:t>            </a:t>
            </a:r>
            <a:r>
              <a:rPr lang="es-CL" sz="1800" i="1" dirty="0" err="1"/>
              <a:t>strsplit</a:t>
            </a:r>
            <a:r>
              <a:rPr lang="es-CL" sz="1800" i="1" dirty="0"/>
              <a:t>(</a:t>
            </a:r>
            <a:r>
              <a:rPr lang="es-CL" sz="1800" i="1" dirty="0" err="1"/>
              <a:t>fastq</a:t>
            </a:r>
            <a:r>
              <a:rPr lang="es-CL" sz="1800" i="1" dirty="0"/>
              <a:t>[2],“”)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</p:txBody>
      </p:sp>
      <p:pic>
        <p:nvPicPr>
          <p:cNvPr id="4" name="Imagen 5" descr="Captura de pantalla 2017-03-15 a las 5.16.58 p.m..png">
            <a:extLst>
              <a:ext uri="{FF2B5EF4-FFF2-40B4-BE49-F238E27FC236}">
                <a16:creationId xmlns:a16="http://schemas.microsoft.com/office/drawing/2014/main" id="{B8768F92-5944-4262-A845-E355960A4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r="-509" b="66316"/>
          <a:stretch/>
        </p:blipFill>
        <p:spPr>
          <a:xfrm>
            <a:off x="704850" y="3034218"/>
            <a:ext cx="7283752" cy="55302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451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C3D4-E9B2-43E8-9F37-F6D4A279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en la Era de la Genómica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EDEF-1B37-4268-8CDF-A4A877B7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32374"/>
          </a:xfrm>
        </p:spPr>
        <p:txBody>
          <a:bodyPr>
            <a:normAutofit/>
          </a:bodyPr>
          <a:lstStyle/>
          <a:p>
            <a:r>
              <a:rPr lang="es-CL" dirty="0"/>
              <a:t>Ahora tenemos diversas </a:t>
            </a:r>
            <a:r>
              <a:rPr lang="es-CL" b="1" dirty="0"/>
              <a:t>plataformas de secuenciación</a:t>
            </a:r>
            <a:r>
              <a:rPr lang="es-CL" dirty="0"/>
              <a:t> que permiten obtener una representación (imperfecta) del genoma al nivel de las bases.</a:t>
            </a:r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lvl="1" indent="-342900"/>
            <a:r>
              <a:rPr lang="es-CL" dirty="0"/>
              <a:t>Genoma humano: 3 Gbps</a:t>
            </a:r>
          </a:p>
          <a:p>
            <a:pPr lvl="1" indent="-342900"/>
            <a:r>
              <a:rPr lang="es-CL" dirty="0"/>
              <a:t>Exoma humano: 30 Mbps.</a:t>
            </a:r>
          </a:p>
          <a:p>
            <a:pPr lvl="2" indent="-342900"/>
            <a:r>
              <a:rPr lang="es-CL" dirty="0"/>
              <a:t>Todavía x3…</a:t>
            </a:r>
          </a:p>
        </p:txBody>
      </p:sp>
      <p:pic>
        <p:nvPicPr>
          <p:cNvPr id="17" name="Marcador de contenido 7" descr="hiseq2500.png">
            <a:extLst>
              <a:ext uri="{FF2B5EF4-FFF2-40B4-BE49-F238E27FC236}">
                <a16:creationId xmlns:a16="http://schemas.microsoft.com/office/drawing/2014/main" id="{B8FEB4AD-50D1-4D39-910D-4355C5B3F5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" t="-2" r="-3562" b="-3097"/>
          <a:stretch/>
        </p:blipFill>
        <p:spPr>
          <a:xfrm>
            <a:off x="417236" y="3428999"/>
            <a:ext cx="1630680" cy="1566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619FE5-A67C-4C81-A2D6-71D73DA515CD}"/>
              </a:ext>
            </a:extLst>
          </p:cNvPr>
          <p:cNvSpPr txBox="1"/>
          <p:nvPr/>
        </p:nvSpPr>
        <p:spPr>
          <a:xfrm>
            <a:off x="3417787" y="4057469"/>
            <a:ext cx="493910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ATATATTATATATAGGGACCAT</a:t>
            </a:r>
            <a:r>
              <a:rPr lang="es-CL" dirty="0">
                <a:solidFill>
                  <a:schemeClr val="accent2"/>
                </a:solidFill>
              </a:rPr>
              <a:t>ACC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ATGACACA</a:t>
            </a:r>
          </a:p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AGGACTACCATAC</a:t>
            </a:r>
            <a:r>
              <a:rPr lang="es-CL" dirty="0">
                <a:solidFill>
                  <a:schemeClr val="accent2"/>
                </a:solidFill>
              </a:rPr>
              <a:t>CA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TACCATAAACCATGGGA</a:t>
            </a:r>
          </a:p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CCGAGAGCTCGGGTCAGTG</a:t>
            </a:r>
            <a:r>
              <a:rPr lang="es-CL" dirty="0">
                <a:solidFill>
                  <a:schemeClr val="accent2"/>
                </a:solidFill>
              </a:rPr>
              <a:t>A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AACGTTTACCA</a:t>
            </a:r>
          </a:p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AATAATCCGGCTAATCGTTTGACATTCGCA</a:t>
            </a:r>
            <a:r>
              <a:rPr lang="es-CL" dirty="0">
                <a:solidFill>
                  <a:schemeClr val="accent2"/>
                </a:solidFill>
              </a:rPr>
              <a:t>T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4C8753-CF98-40EA-98E6-0CFE8986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880" y="3639925"/>
            <a:ext cx="1289943" cy="11436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E05CE7-BD05-4149-B1C6-62D0B657357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179" y="4467862"/>
            <a:ext cx="1264461" cy="1130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CDF845D-2DB7-4F86-89B4-E5C85D33CC1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99" y="4401053"/>
            <a:ext cx="1146218" cy="11462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EF8966D-AAB1-4E54-9120-0FC730EC9D3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10977" flipH="1">
            <a:off x="5993636" y="5365995"/>
            <a:ext cx="1356849" cy="10073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B1FDA6-9613-4F40-A13D-D810704DD367}"/>
              </a:ext>
            </a:extLst>
          </p:cNvPr>
          <p:cNvSpPr txBox="1"/>
          <p:nvPr/>
        </p:nvSpPr>
        <p:spPr>
          <a:xfrm>
            <a:off x="7742327" y="5117196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es-CL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300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02E0EAB-A371-4225-A5E1-796873CC9E25}"/>
              </a:ext>
            </a:extLst>
          </p:cNvPr>
          <p:cNvSpPr/>
          <p:nvPr/>
        </p:nvSpPr>
        <p:spPr>
          <a:xfrm>
            <a:off x="5043858" y="5033249"/>
            <a:ext cx="662321" cy="2913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4D0F3B-1EDF-4D01-9A36-D108758FB88A}"/>
              </a:ext>
            </a:extLst>
          </p:cNvPr>
          <p:cNvSpPr txBox="1"/>
          <p:nvPr/>
        </p:nvSpPr>
        <p:spPr>
          <a:xfrm>
            <a:off x="0" y="6275585"/>
            <a:ext cx="2676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/>
              <a:t>1 pare de bases = 1 carácter.</a:t>
            </a:r>
          </a:p>
        </p:txBody>
      </p:sp>
    </p:spTree>
    <p:extLst>
      <p:ext uri="{BB962C8B-B14F-4D97-AF65-F5344CB8AC3E}">
        <p14:creationId xmlns:p14="http://schemas.microsoft.com/office/powerpoint/2010/main" val="4000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648A0-8C17-45E8-9A79-DD7D32DFC413}"/>
              </a:ext>
            </a:extLst>
          </p:cNvPr>
          <p:cNvGrpSpPr/>
          <p:nvPr/>
        </p:nvGrpSpPr>
        <p:grpSpPr>
          <a:xfrm>
            <a:off x="0" y="581617"/>
            <a:ext cx="1944408" cy="743341"/>
            <a:chOff x="0" y="41572"/>
            <a:chExt cx="3673976" cy="113154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0937F6-6DB7-4366-87A1-387BAA025580}"/>
                </a:ext>
              </a:extLst>
            </p:cNvPr>
            <p:cNvGrpSpPr/>
            <p:nvPr/>
          </p:nvGrpSpPr>
          <p:grpSpPr>
            <a:xfrm>
              <a:off x="0" y="57748"/>
              <a:ext cx="1227569" cy="980956"/>
              <a:chOff x="5706179" y="4401053"/>
              <a:chExt cx="2235238" cy="1972296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EB8C191-6303-4FFA-819C-9B99AB987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121A6FC-C993-43AC-AF87-00184CD02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A2F28F0-B2C8-4824-A368-22EA3284F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34339AA-DB85-4B30-967E-50CB160E94B6}"/>
                </a:ext>
              </a:extLst>
            </p:cNvPr>
            <p:cNvGrpSpPr/>
            <p:nvPr/>
          </p:nvGrpSpPr>
          <p:grpSpPr>
            <a:xfrm>
              <a:off x="1151629" y="55142"/>
              <a:ext cx="1228960" cy="1098995"/>
              <a:chOff x="5706179" y="4401053"/>
              <a:chExt cx="2235238" cy="1972296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A7D0A3B-143F-4DE5-9E14-3CBA37EAE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952B31C-8B60-4C73-8FC4-7936DE623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9567AD6-A8A6-47D7-BCB2-65DA3D2F3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AB5925-6BBA-4A19-BE1F-818061F5B5E4}"/>
                </a:ext>
              </a:extLst>
            </p:cNvPr>
            <p:cNvGrpSpPr/>
            <p:nvPr/>
          </p:nvGrpSpPr>
          <p:grpSpPr>
            <a:xfrm>
              <a:off x="2311382" y="41572"/>
              <a:ext cx="1362594" cy="1131544"/>
              <a:chOff x="5706179" y="4401053"/>
              <a:chExt cx="2235238" cy="1972296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8822F0E-84D2-4633-8B1D-5252886FF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AA23628-0AE6-4FD1-8DA7-CE6FB10EC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83FEE6B-26E3-48A4-828E-17ADF5E17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01E625-0A5A-410B-8077-01095AB30E8F}"/>
              </a:ext>
            </a:extLst>
          </p:cNvPr>
          <p:cNvGrpSpPr/>
          <p:nvPr/>
        </p:nvGrpSpPr>
        <p:grpSpPr>
          <a:xfrm>
            <a:off x="35763" y="810897"/>
            <a:ext cx="2580747" cy="859180"/>
            <a:chOff x="0" y="41572"/>
            <a:chExt cx="3673976" cy="11315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CA11364-43F0-44EE-B403-265A64242845}"/>
                </a:ext>
              </a:extLst>
            </p:cNvPr>
            <p:cNvGrpSpPr/>
            <p:nvPr/>
          </p:nvGrpSpPr>
          <p:grpSpPr>
            <a:xfrm>
              <a:off x="0" y="57748"/>
              <a:ext cx="1227569" cy="980956"/>
              <a:chOff x="5706179" y="4401053"/>
              <a:chExt cx="2235238" cy="19722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D87D849-90A2-4573-B468-59B9B3D3B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B683B3E-D874-456A-B2AE-D8BC64012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21A9C3-2109-45E5-84B0-F7D256122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B38600-93A5-47FC-9528-459924971776}"/>
                </a:ext>
              </a:extLst>
            </p:cNvPr>
            <p:cNvGrpSpPr/>
            <p:nvPr/>
          </p:nvGrpSpPr>
          <p:grpSpPr>
            <a:xfrm>
              <a:off x="1151629" y="55142"/>
              <a:ext cx="1228960" cy="1098995"/>
              <a:chOff x="5706179" y="4401053"/>
              <a:chExt cx="2235238" cy="197229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967D1EE-99CF-4091-8F93-2E0AE317E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03D55A1-D4A4-4B2F-B4FD-4AEB38AFC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2FFDAEA-BD3D-4B0E-B9F1-429CB4321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031699-F1DE-411F-A1FF-E6F0C7E1C060}"/>
                </a:ext>
              </a:extLst>
            </p:cNvPr>
            <p:cNvGrpSpPr/>
            <p:nvPr/>
          </p:nvGrpSpPr>
          <p:grpSpPr>
            <a:xfrm>
              <a:off x="2311382" y="41572"/>
              <a:ext cx="1362594" cy="1131544"/>
              <a:chOff x="5706179" y="4401053"/>
              <a:chExt cx="2235238" cy="197229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48DFE66-F688-4F32-8662-F52B84916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354A8CE-32BB-431A-87A7-D2CEA0502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5EC386B-CC91-4058-9E47-3A7B3666B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CCA920-2E19-497C-B7C5-A585D84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s-CL" dirty="0"/>
              <a:t>Información en Datos de Secuenciación: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DB9C-6920-442D-917A-EB1CDD8E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486699"/>
          </a:xfrm>
        </p:spPr>
        <p:txBody>
          <a:bodyPr>
            <a:normAutofit/>
          </a:bodyPr>
          <a:lstStyle/>
          <a:p>
            <a:r>
              <a:rPr lang="es-CL" dirty="0"/>
              <a:t>En realidad, datos de secuenciación consiste en </a:t>
            </a:r>
            <a:r>
              <a:rPr lang="es-CL" u="sng" dirty="0"/>
              <a:t>mucho más</a:t>
            </a:r>
            <a:r>
              <a:rPr lang="es-CL" dirty="0"/>
              <a:t> que una larga secuencia de bases.</a:t>
            </a:r>
          </a:p>
          <a:p>
            <a:pPr lvl="1"/>
            <a:r>
              <a:rPr lang="es-CL" dirty="0"/>
              <a:t>Las plataformas de secuenciación producen </a:t>
            </a:r>
            <a:r>
              <a:rPr lang="es-CL" b="1" dirty="0"/>
              <a:t>lecturas</a:t>
            </a:r>
            <a:r>
              <a:rPr lang="es-CL" dirty="0"/>
              <a:t> o </a:t>
            </a:r>
            <a:r>
              <a:rPr lang="es-CL" b="1" dirty="0"/>
              <a:t>reads</a:t>
            </a:r>
            <a:r>
              <a:rPr lang="es-CL" dirty="0"/>
              <a:t> que representan versiones digitales de los fragmentos secuenciados de DNA.</a:t>
            </a:r>
          </a:p>
          <a:p>
            <a:pPr lvl="1"/>
            <a:endParaRPr lang="es-CL" dirty="0"/>
          </a:p>
          <a:p>
            <a:pPr lvl="1"/>
            <a:endParaRPr lang="es-CL" sz="1600" dirty="0"/>
          </a:p>
          <a:p>
            <a:pPr lvl="1"/>
            <a:r>
              <a:rPr lang="es-CL" dirty="0"/>
              <a:t>Existe entre los reads un nivel de </a:t>
            </a:r>
            <a:r>
              <a:rPr lang="es-CL" b="1" dirty="0"/>
              <a:t>superposición</a:t>
            </a:r>
            <a:r>
              <a:rPr lang="es-CL" dirty="0"/>
              <a:t>, </a:t>
            </a:r>
            <a:r>
              <a:rPr lang="es-CL" u="sng" dirty="0"/>
              <a:t>crucial</a:t>
            </a:r>
            <a:r>
              <a:rPr lang="es-CL" dirty="0"/>
              <a:t> para alinear los diferente fragmentos entre ellos o alinearlos a un </a:t>
            </a:r>
            <a:r>
              <a:rPr lang="es-CL" b="1" dirty="0"/>
              <a:t>genoma de referencia</a:t>
            </a:r>
            <a:r>
              <a:rPr lang="es-CL" dirty="0"/>
              <a:t>.</a:t>
            </a:r>
          </a:p>
        </p:txBody>
      </p:sp>
      <p:sp>
        <p:nvSpPr>
          <p:cNvPr id="4" name="CuadroTexto 103">
            <a:extLst>
              <a:ext uri="{FF2B5EF4-FFF2-40B4-BE49-F238E27FC236}">
                <a16:creationId xmlns:a16="http://schemas.microsoft.com/office/drawing/2014/main" id="{E90C7082-7F61-4D0A-A7A4-1A534012DE99}"/>
              </a:ext>
            </a:extLst>
          </p:cNvPr>
          <p:cNvSpPr txBox="1"/>
          <p:nvPr/>
        </p:nvSpPr>
        <p:spPr>
          <a:xfrm rot="298916">
            <a:off x="3368616" y="4542287"/>
            <a:ext cx="279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ATCGGCTGAATGGACACT</a:t>
            </a:r>
          </a:p>
        </p:txBody>
      </p:sp>
      <p:sp>
        <p:nvSpPr>
          <p:cNvPr id="5" name="CuadroTexto 103">
            <a:extLst>
              <a:ext uri="{FF2B5EF4-FFF2-40B4-BE49-F238E27FC236}">
                <a16:creationId xmlns:a16="http://schemas.microsoft.com/office/drawing/2014/main" id="{53164B6B-93E9-4848-AFB2-D771A102D247}"/>
              </a:ext>
            </a:extLst>
          </p:cNvPr>
          <p:cNvSpPr txBox="1"/>
          <p:nvPr/>
        </p:nvSpPr>
        <p:spPr>
          <a:xfrm rot="313349">
            <a:off x="2176443" y="4288849"/>
            <a:ext cx="279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CCAGGCTGAATATCGGCT</a:t>
            </a:r>
          </a:p>
        </p:txBody>
      </p:sp>
      <p:sp>
        <p:nvSpPr>
          <p:cNvPr id="6" name="CuadroTexto 103">
            <a:extLst>
              <a:ext uri="{FF2B5EF4-FFF2-40B4-BE49-F238E27FC236}">
                <a16:creationId xmlns:a16="http://schemas.microsoft.com/office/drawing/2014/main" id="{02FBE59B-3FD4-494D-8A2B-0B157B73695B}"/>
              </a:ext>
            </a:extLst>
          </p:cNvPr>
          <p:cNvSpPr txBox="1"/>
          <p:nvPr/>
        </p:nvSpPr>
        <p:spPr>
          <a:xfrm rot="259335">
            <a:off x="4870535" y="4470261"/>
            <a:ext cx="279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ACACTGAATGGACACT</a:t>
            </a:r>
          </a:p>
        </p:txBody>
      </p:sp>
      <p:sp>
        <p:nvSpPr>
          <p:cNvPr id="7" name="CuadroTexto 134">
            <a:extLst>
              <a:ext uri="{FF2B5EF4-FFF2-40B4-BE49-F238E27FC236}">
                <a16:creationId xmlns:a16="http://schemas.microsoft.com/office/drawing/2014/main" id="{0FB0D238-738F-40B2-9A9E-518F0D5E11E8}"/>
              </a:ext>
            </a:extLst>
          </p:cNvPr>
          <p:cNvSpPr txBox="1"/>
          <p:nvPr/>
        </p:nvSpPr>
        <p:spPr>
          <a:xfrm rot="428017">
            <a:off x="6675971" y="4352833"/>
            <a:ext cx="275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CCCTGATGTCTCAGAGCA</a:t>
            </a:r>
          </a:p>
        </p:txBody>
      </p:sp>
      <p:sp>
        <p:nvSpPr>
          <p:cNvPr id="8" name="CuadroTexto 104">
            <a:extLst>
              <a:ext uri="{FF2B5EF4-FFF2-40B4-BE49-F238E27FC236}">
                <a16:creationId xmlns:a16="http://schemas.microsoft.com/office/drawing/2014/main" id="{EE98C853-08FB-442D-8516-FFE90C58F0AF}"/>
              </a:ext>
            </a:extLst>
          </p:cNvPr>
          <p:cNvSpPr txBox="1"/>
          <p:nvPr/>
        </p:nvSpPr>
        <p:spPr>
          <a:xfrm rot="347053">
            <a:off x="103798" y="4352833"/>
            <a:ext cx="25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TTTGCCTAGCTACAGAAG</a:t>
            </a:r>
          </a:p>
        </p:txBody>
      </p:sp>
    </p:spTree>
    <p:extLst>
      <p:ext uri="{BB962C8B-B14F-4D97-AF65-F5344CB8AC3E}">
        <p14:creationId xmlns:p14="http://schemas.microsoft.com/office/powerpoint/2010/main" val="354838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DF2F-59CB-4C7E-AF60-E44B4D2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CL" u="sng" dirty="0"/>
              <a:t>Recordatorio</a:t>
            </a:r>
            <a:r>
              <a:rPr lang="es-CL" dirty="0"/>
              <a:t>: Secuencia Escopeta</a:t>
            </a:r>
          </a:p>
        </p:txBody>
      </p:sp>
      <p:sp>
        <p:nvSpPr>
          <p:cNvPr id="5" name="Flecha abajo 4">
            <a:extLst>
              <a:ext uri="{FF2B5EF4-FFF2-40B4-BE49-F238E27FC236}">
                <a16:creationId xmlns:a16="http://schemas.microsoft.com/office/drawing/2014/main" id="{C36C3C32-6DFE-4708-8E17-7F85F80319D3}"/>
              </a:ext>
            </a:extLst>
          </p:cNvPr>
          <p:cNvSpPr/>
          <p:nvPr/>
        </p:nvSpPr>
        <p:spPr>
          <a:xfrm>
            <a:off x="4150833" y="4142340"/>
            <a:ext cx="246410" cy="987254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Marcador de contenido 7" descr="hiseq2500.png">
            <a:extLst>
              <a:ext uri="{FF2B5EF4-FFF2-40B4-BE49-F238E27FC236}">
                <a16:creationId xmlns:a16="http://schemas.microsoft.com/office/drawing/2014/main" id="{2D0485B2-532B-41AB-8F71-8E78D482E1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" t="-2" r="-3562" b="-3097"/>
          <a:stretch/>
        </p:blipFill>
        <p:spPr>
          <a:xfrm>
            <a:off x="3946994" y="4262803"/>
            <a:ext cx="682286" cy="655388"/>
          </a:xfrm>
          <a:prstGeom prst="rect">
            <a:avLst/>
          </a:prstGeom>
        </p:spPr>
      </p:pic>
      <p:pic>
        <p:nvPicPr>
          <p:cNvPr id="7" name="Imagen 30" descr="Captura de pantalla 2017-03-17 a las 10.53.00 a.m..png">
            <a:extLst>
              <a:ext uri="{FF2B5EF4-FFF2-40B4-BE49-F238E27FC236}">
                <a16:creationId xmlns:a16="http://schemas.microsoft.com/office/drawing/2014/main" id="{1EC75DCF-8BFC-4C73-8C02-29EFC1FC0F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78" y="1197381"/>
            <a:ext cx="2099930" cy="683811"/>
          </a:xfrm>
          <a:prstGeom prst="rect">
            <a:avLst/>
          </a:prstGeom>
        </p:spPr>
      </p:pic>
      <p:sp>
        <p:nvSpPr>
          <p:cNvPr id="8" name="Flecha abajo 31">
            <a:extLst>
              <a:ext uri="{FF2B5EF4-FFF2-40B4-BE49-F238E27FC236}">
                <a16:creationId xmlns:a16="http://schemas.microsoft.com/office/drawing/2014/main" id="{FF068457-5E1E-48F4-BB40-AB2D95AD9D32}"/>
              </a:ext>
            </a:extLst>
          </p:cNvPr>
          <p:cNvSpPr/>
          <p:nvPr/>
        </p:nvSpPr>
        <p:spPr>
          <a:xfrm>
            <a:off x="4090019" y="1804594"/>
            <a:ext cx="246410" cy="539562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32">
            <a:extLst>
              <a:ext uri="{FF2B5EF4-FFF2-40B4-BE49-F238E27FC236}">
                <a16:creationId xmlns:a16="http://schemas.microsoft.com/office/drawing/2014/main" id="{AE01E71A-4F3F-4897-A9AA-97C52CD44D1D}"/>
              </a:ext>
            </a:extLst>
          </p:cNvPr>
          <p:cNvCxnSpPr/>
          <p:nvPr/>
        </p:nvCxnSpPr>
        <p:spPr>
          <a:xfrm flipV="1">
            <a:off x="2215115" y="2451296"/>
            <a:ext cx="537046" cy="12005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33">
            <a:extLst>
              <a:ext uri="{FF2B5EF4-FFF2-40B4-BE49-F238E27FC236}">
                <a16:creationId xmlns:a16="http://schemas.microsoft.com/office/drawing/2014/main" id="{AA91A6C1-99D7-42BC-89FD-E0E5ED9CBD0A}"/>
              </a:ext>
            </a:extLst>
          </p:cNvPr>
          <p:cNvCxnSpPr/>
          <p:nvPr/>
        </p:nvCxnSpPr>
        <p:spPr>
          <a:xfrm flipV="1">
            <a:off x="6168012" y="2294086"/>
            <a:ext cx="537046" cy="12005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34">
            <a:extLst>
              <a:ext uri="{FF2B5EF4-FFF2-40B4-BE49-F238E27FC236}">
                <a16:creationId xmlns:a16="http://schemas.microsoft.com/office/drawing/2014/main" id="{5E486D35-E360-4A31-9F36-7B676C5FCA13}"/>
              </a:ext>
            </a:extLst>
          </p:cNvPr>
          <p:cNvCxnSpPr/>
          <p:nvPr/>
        </p:nvCxnSpPr>
        <p:spPr>
          <a:xfrm flipV="1">
            <a:off x="5475959" y="2989824"/>
            <a:ext cx="537046" cy="153689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35">
            <a:extLst>
              <a:ext uri="{FF2B5EF4-FFF2-40B4-BE49-F238E27FC236}">
                <a16:creationId xmlns:a16="http://schemas.microsoft.com/office/drawing/2014/main" id="{42FDD260-6095-45BF-A8EA-48E30825E14B}"/>
              </a:ext>
            </a:extLst>
          </p:cNvPr>
          <p:cNvCxnSpPr/>
          <p:nvPr/>
        </p:nvCxnSpPr>
        <p:spPr>
          <a:xfrm>
            <a:off x="3024399" y="3005117"/>
            <a:ext cx="616785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36">
            <a:extLst>
              <a:ext uri="{FF2B5EF4-FFF2-40B4-BE49-F238E27FC236}">
                <a16:creationId xmlns:a16="http://schemas.microsoft.com/office/drawing/2014/main" id="{DD884DD4-AFF6-44E5-B973-4207A348A804}"/>
              </a:ext>
            </a:extLst>
          </p:cNvPr>
          <p:cNvCxnSpPr/>
          <p:nvPr/>
        </p:nvCxnSpPr>
        <p:spPr>
          <a:xfrm flipV="1">
            <a:off x="6562030" y="2725398"/>
            <a:ext cx="537046" cy="60027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37">
            <a:extLst>
              <a:ext uri="{FF2B5EF4-FFF2-40B4-BE49-F238E27FC236}">
                <a16:creationId xmlns:a16="http://schemas.microsoft.com/office/drawing/2014/main" id="{7FD38D4B-0D9E-4484-80AC-22340EC87D1A}"/>
              </a:ext>
            </a:extLst>
          </p:cNvPr>
          <p:cNvCxnSpPr/>
          <p:nvPr/>
        </p:nvCxnSpPr>
        <p:spPr>
          <a:xfrm flipV="1">
            <a:off x="1525669" y="2271217"/>
            <a:ext cx="537046" cy="12005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38">
            <a:extLst>
              <a:ext uri="{FF2B5EF4-FFF2-40B4-BE49-F238E27FC236}">
                <a16:creationId xmlns:a16="http://schemas.microsoft.com/office/drawing/2014/main" id="{B342A808-5C58-40E9-9D11-06636CE76978}"/>
              </a:ext>
            </a:extLst>
          </p:cNvPr>
          <p:cNvCxnSpPr/>
          <p:nvPr/>
        </p:nvCxnSpPr>
        <p:spPr>
          <a:xfrm flipV="1">
            <a:off x="4023644" y="2605345"/>
            <a:ext cx="537046" cy="12005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39">
            <a:extLst>
              <a:ext uri="{FF2B5EF4-FFF2-40B4-BE49-F238E27FC236}">
                <a16:creationId xmlns:a16="http://schemas.microsoft.com/office/drawing/2014/main" id="{A77BC7AA-61F0-49BA-BEAA-21462361A02E}"/>
              </a:ext>
            </a:extLst>
          </p:cNvPr>
          <p:cNvCxnSpPr/>
          <p:nvPr/>
        </p:nvCxnSpPr>
        <p:spPr>
          <a:xfrm flipV="1">
            <a:off x="3104136" y="2652452"/>
            <a:ext cx="537046" cy="13297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40">
            <a:extLst>
              <a:ext uri="{FF2B5EF4-FFF2-40B4-BE49-F238E27FC236}">
                <a16:creationId xmlns:a16="http://schemas.microsoft.com/office/drawing/2014/main" id="{9D7BBA89-1F4A-4D6E-AA53-0B4E369CD1C6}"/>
              </a:ext>
            </a:extLst>
          </p:cNvPr>
          <p:cNvCxnSpPr/>
          <p:nvPr/>
        </p:nvCxnSpPr>
        <p:spPr>
          <a:xfrm flipV="1">
            <a:off x="5207436" y="2725396"/>
            <a:ext cx="537046" cy="1367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41">
            <a:extLst>
              <a:ext uri="{FF2B5EF4-FFF2-40B4-BE49-F238E27FC236}">
                <a16:creationId xmlns:a16="http://schemas.microsoft.com/office/drawing/2014/main" id="{35A28CF3-A681-407B-A8E8-B0A6099713B3}"/>
              </a:ext>
            </a:extLst>
          </p:cNvPr>
          <p:cNvCxnSpPr/>
          <p:nvPr/>
        </p:nvCxnSpPr>
        <p:spPr>
          <a:xfrm flipV="1">
            <a:off x="4670390" y="2391270"/>
            <a:ext cx="537046" cy="12005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42">
            <a:extLst>
              <a:ext uri="{FF2B5EF4-FFF2-40B4-BE49-F238E27FC236}">
                <a16:creationId xmlns:a16="http://schemas.microsoft.com/office/drawing/2014/main" id="{F74191C4-110A-44C7-BFDA-EF5F440C04C9}"/>
              </a:ext>
            </a:extLst>
          </p:cNvPr>
          <p:cNvCxnSpPr/>
          <p:nvPr/>
        </p:nvCxnSpPr>
        <p:spPr>
          <a:xfrm>
            <a:off x="5475959" y="2375319"/>
            <a:ext cx="537046" cy="210609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43">
            <a:extLst>
              <a:ext uri="{FF2B5EF4-FFF2-40B4-BE49-F238E27FC236}">
                <a16:creationId xmlns:a16="http://schemas.microsoft.com/office/drawing/2014/main" id="{A768572A-09DC-4DB9-936B-0EE33C7FB2E0}"/>
              </a:ext>
            </a:extLst>
          </p:cNvPr>
          <p:cNvCxnSpPr/>
          <p:nvPr/>
        </p:nvCxnSpPr>
        <p:spPr>
          <a:xfrm>
            <a:off x="4711354" y="2845451"/>
            <a:ext cx="537046" cy="69197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44">
            <a:extLst>
              <a:ext uri="{FF2B5EF4-FFF2-40B4-BE49-F238E27FC236}">
                <a16:creationId xmlns:a16="http://schemas.microsoft.com/office/drawing/2014/main" id="{BEB4675F-FAB0-4025-9769-606128B5C8A7}"/>
              </a:ext>
            </a:extLst>
          </p:cNvPr>
          <p:cNvCxnSpPr/>
          <p:nvPr/>
        </p:nvCxnSpPr>
        <p:spPr>
          <a:xfrm>
            <a:off x="3644552" y="2845449"/>
            <a:ext cx="528228" cy="170012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45">
            <a:extLst>
              <a:ext uri="{FF2B5EF4-FFF2-40B4-BE49-F238E27FC236}">
                <a16:creationId xmlns:a16="http://schemas.microsoft.com/office/drawing/2014/main" id="{C7AD11D6-081F-410C-8586-4B6CF939BC2F}"/>
              </a:ext>
            </a:extLst>
          </p:cNvPr>
          <p:cNvCxnSpPr/>
          <p:nvPr/>
        </p:nvCxnSpPr>
        <p:spPr>
          <a:xfrm>
            <a:off x="2923517" y="2403816"/>
            <a:ext cx="537046" cy="13839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46">
            <a:extLst>
              <a:ext uri="{FF2B5EF4-FFF2-40B4-BE49-F238E27FC236}">
                <a16:creationId xmlns:a16="http://schemas.microsoft.com/office/drawing/2014/main" id="{F87E4585-06EB-410F-94A2-27A8DCE1EE77}"/>
              </a:ext>
            </a:extLst>
          </p:cNvPr>
          <p:cNvCxnSpPr/>
          <p:nvPr/>
        </p:nvCxnSpPr>
        <p:spPr>
          <a:xfrm>
            <a:off x="6276843" y="2965501"/>
            <a:ext cx="537046" cy="13839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47">
            <a:extLst>
              <a:ext uri="{FF2B5EF4-FFF2-40B4-BE49-F238E27FC236}">
                <a16:creationId xmlns:a16="http://schemas.microsoft.com/office/drawing/2014/main" id="{8C2479BF-11A0-4894-A9F7-5642B3C066B4}"/>
              </a:ext>
            </a:extLst>
          </p:cNvPr>
          <p:cNvCxnSpPr/>
          <p:nvPr/>
        </p:nvCxnSpPr>
        <p:spPr>
          <a:xfrm>
            <a:off x="6990483" y="2480622"/>
            <a:ext cx="537046" cy="13839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48">
            <a:extLst>
              <a:ext uri="{FF2B5EF4-FFF2-40B4-BE49-F238E27FC236}">
                <a16:creationId xmlns:a16="http://schemas.microsoft.com/office/drawing/2014/main" id="{B5FACFBA-A608-4CEC-8D29-A61E793850B6}"/>
              </a:ext>
            </a:extLst>
          </p:cNvPr>
          <p:cNvCxnSpPr/>
          <p:nvPr/>
        </p:nvCxnSpPr>
        <p:spPr>
          <a:xfrm>
            <a:off x="2331897" y="2776252"/>
            <a:ext cx="537046" cy="13839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49">
            <a:extLst>
              <a:ext uri="{FF2B5EF4-FFF2-40B4-BE49-F238E27FC236}">
                <a16:creationId xmlns:a16="http://schemas.microsoft.com/office/drawing/2014/main" id="{9261F868-D809-4D00-904A-78535D0AEEB7}"/>
              </a:ext>
            </a:extLst>
          </p:cNvPr>
          <p:cNvCxnSpPr/>
          <p:nvPr/>
        </p:nvCxnSpPr>
        <p:spPr>
          <a:xfrm>
            <a:off x="1678069" y="2744544"/>
            <a:ext cx="537046" cy="13839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50">
            <a:extLst>
              <a:ext uri="{FF2B5EF4-FFF2-40B4-BE49-F238E27FC236}">
                <a16:creationId xmlns:a16="http://schemas.microsoft.com/office/drawing/2014/main" id="{5FF02FF3-A83A-48C9-A0B0-16786E173C3D}"/>
              </a:ext>
            </a:extLst>
          </p:cNvPr>
          <p:cNvCxnSpPr/>
          <p:nvPr/>
        </p:nvCxnSpPr>
        <p:spPr>
          <a:xfrm>
            <a:off x="3376029" y="2322071"/>
            <a:ext cx="537046" cy="13839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51">
            <a:extLst>
              <a:ext uri="{FF2B5EF4-FFF2-40B4-BE49-F238E27FC236}">
                <a16:creationId xmlns:a16="http://schemas.microsoft.com/office/drawing/2014/main" id="{24ED00CE-A69E-4B21-80FA-6E9A05881DCC}"/>
              </a:ext>
            </a:extLst>
          </p:cNvPr>
          <p:cNvCxnSpPr/>
          <p:nvPr/>
        </p:nvCxnSpPr>
        <p:spPr>
          <a:xfrm>
            <a:off x="4506013" y="3005117"/>
            <a:ext cx="537046" cy="13839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echa curva 52">
            <a:extLst>
              <a:ext uri="{FF2B5EF4-FFF2-40B4-BE49-F238E27FC236}">
                <a16:creationId xmlns:a16="http://schemas.microsoft.com/office/drawing/2014/main" id="{76564E80-A742-4276-8AB0-CEDBB2557C01}"/>
              </a:ext>
            </a:extLst>
          </p:cNvPr>
          <p:cNvSpPr/>
          <p:nvPr/>
        </p:nvSpPr>
        <p:spPr>
          <a:xfrm rot="10800000" flipH="1">
            <a:off x="3273550" y="3277494"/>
            <a:ext cx="536363" cy="666067"/>
          </a:xfrm>
          <a:prstGeom prst="bentArrow">
            <a:avLst>
              <a:gd name="adj1" fmla="val 25000"/>
              <a:gd name="adj2" fmla="val 23293"/>
              <a:gd name="adj3" fmla="val 25000"/>
              <a:gd name="adj4" fmla="val 43750"/>
            </a:avLst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grpSp>
        <p:nvGrpSpPr>
          <p:cNvPr id="30" name="Agrupar 59">
            <a:extLst>
              <a:ext uri="{FF2B5EF4-FFF2-40B4-BE49-F238E27FC236}">
                <a16:creationId xmlns:a16="http://schemas.microsoft.com/office/drawing/2014/main" id="{F3032DEF-4FA5-4C8F-98B7-EDB06136078D}"/>
              </a:ext>
            </a:extLst>
          </p:cNvPr>
          <p:cNvGrpSpPr/>
          <p:nvPr/>
        </p:nvGrpSpPr>
        <p:grpSpPr>
          <a:xfrm>
            <a:off x="3939796" y="3561355"/>
            <a:ext cx="396351" cy="409433"/>
            <a:chOff x="4023644" y="3760097"/>
            <a:chExt cx="565975" cy="576549"/>
          </a:xfrm>
          <a:effectLst/>
        </p:grpSpPr>
        <p:sp>
          <p:nvSpPr>
            <p:cNvPr id="31" name="Elipse 53">
              <a:extLst>
                <a:ext uri="{FF2B5EF4-FFF2-40B4-BE49-F238E27FC236}">
                  <a16:creationId xmlns:a16="http://schemas.microsoft.com/office/drawing/2014/main" id="{728286F3-A118-4FBE-8455-23082C9D3FB8}"/>
                </a:ext>
              </a:extLst>
            </p:cNvPr>
            <p:cNvSpPr/>
            <p:nvPr/>
          </p:nvSpPr>
          <p:spPr>
            <a:xfrm>
              <a:off x="4023644" y="3760097"/>
              <a:ext cx="562896" cy="57654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2" name="Forma libre 57">
              <a:extLst>
                <a:ext uri="{FF2B5EF4-FFF2-40B4-BE49-F238E27FC236}">
                  <a16:creationId xmlns:a16="http://schemas.microsoft.com/office/drawing/2014/main" id="{11C29504-45C8-482E-8933-84A825293254}"/>
                </a:ext>
              </a:extLst>
            </p:cNvPr>
            <p:cNvSpPr/>
            <p:nvPr/>
          </p:nvSpPr>
          <p:spPr>
            <a:xfrm>
              <a:off x="4044040" y="3760097"/>
              <a:ext cx="545579" cy="243659"/>
            </a:xfrm>
            <a:custGeom>
              <a:avLst/>
              <a:gdLst>
                <a:gd name="connsiteX0" fmla="*/ 0 w 545579"/>
                <a:gd name="connsiteY0" fmla="*/ 189819 h 249651"/>
                <a:gd name="connsiteX1" fmla="*/ 125332 w 545579"/>
                <a:gd name="connsiteY1" fmla="*/ 22704 h 249651"/>
                <a:gd name="connsiteX2" fmla="*/ 309152 w 545579"/>
                <a:gd name="connsiteY2" fmla="*/ 5992 h 249651"/>
                <a:gd name="connsiteX3" fmla="*/ 442839 w 545579"/>
                <a:gd name="connsiteY3" fmla="*/ 64483 h 249651"/>
                <a:gd name="connsiteX4" fmla="*/ 509682 w 545579"/>
                <a:gd name="connsiteY4" fmla="*/ 173108 h 249651"/>
                <a:gd name="connsiteX5" fmla="*/ 543104 w 545579"/>
                <a:gd name="connsiteY5" fmla="*/ 248310 h 249651"/>
                <a:gd name="connsiteX6" fmla="*/ 543104 w 545579"/>
                <a:gd name="connsiteY6" fmla="*/ 223243 h 24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579" h="249651">
                  <a:moveTo>
                    <a:pt x="0" y="189819"/>
                  </a:moveTo>
                  <a:cubicBezTo>
                    <a:pt x="36903" y="121580"/>
                    <a:pt x="73807" y="53342"/>
                    <a:pt x="125332" y="22704"/>
                  </a:cubicBezTo>
                  <a:cubicBezTo>
                    <a:pt x="176857" y="-7934"/>
                    <a:pt x="256234" y="-971"/>
                    <a:pt x="309152" y="5992"/>
                  </a:cubicBezTo>
                  <a:cubicBezTo>
                    <a:pt x="362070" y="12955"/>
                    <a:pt x="409417" y="36630"/>
                    <a:pt x="442839" y="64483"/>
                  </a:cubicBezTo>
                  <a:cubicBezTo>
                    <a:pt x="476261" y="92336"/>
                    <a:pt x="492971" y="142470"/>
                    <a:pt x="509682" y="173108"/>
                  </a:cubicBezTo>
                  <a:cubicBezTo>
                    <a:pt x="526393" y="203746"/>
                    <a:pt x="537534" y="239954"/>
                    <a:pt x="543104" y="248310"/>
                  </a:cubicBezTo>
                  <a:cubicBezTo>
                    <a:pt x="548674" y="256666"/>
                    <a:pt x="543104" y="223243"/>
                    <a:pt x="543104" y="223243"/>
                  </a:cubicBezTo>
                </a:path>
              </a:pathLst>
            </a:cu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3" name="Agrupar 94">
            <a:extLst>
              <a:ext uri="{FF2B5EF4-FFF2-40B4-BE49-F238E27FC236}">
                <a16:creationId xmlns:a16="http://schemas.microsoft.com/office/drawing/2014/main" id="{39A353EE-F508-41F7-B7CE-3219CC944E2C}"/>
              </a:ext>
            </a:extLst>
          </p:cNvPr>
          <p:cNvGrpSpPr/>
          <p:nvPr/>
        </p:nvGrpSpPr>
        <p:grpSpPr>
          <a:xfrm>
            <a:off x="4429330" y="3561355"/>
            <a:ext cx="396351" cy="409433"/>
            <a:chOff x="4023644" y="3760097"/>
            <a:chExt cx="565975" cy="576549"/>
          </a:xfrm>
          <a:effectLst/>
        </p:grpSpPr>
        <p:sp>
          <p:nvSpPr>
            <p:cNvPr id="34" name="Elipse 95">
              <a:extLst>
                <a:ext uri="{FF2B5EF4-FFF2-40B4-BE49-F238E27FC236}">
                  <a16:creationId xmlns:a16="http://schemas.microsoft.com/office/drawing/2014/main" id="{CFF4880B-1E2C-4F44-BF39-AEB5F33D090D}"/>
                </a:ext>
              </a:extLst>
            </p:cNvPr>
            <p:cNvSpPr/>
            <p:nvPr/>
          </p:nvSpPr>
          <p:spPr>
            <a:xfrm>
              <a:off x="4023644" y="3760097"/>
              <a:ext cx="562896" cy="57654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5" name="Forma libre 96">
              <a:extLst>
                <a:ext uri="{FF2B5EF4-FFF2-40B4-BE49-F238E27FC236}">
                  <a16:creationId xmlns:a16="http://schemas.microsoft.com/office/drawing/2014/main" id="{665E4048-A18E-416F-AE76-980DA3A6AF9C}"/>
                </a:ext>
              </a:extLst>
            </p:cNvPr>
            <p:cNvSpPr/>
            <p:nvPr/>
          </p:nvSpPr>
          <p:spPr>
            <a:xfrm>
              <a:off x="4044040" y="3760097"/>
              <a:ext cx="545579" cy="243659"/>
            </a:xfrm>
            <a:custGeom>
              <a:avLst/>
              <a:gdLst>
                <a:gd name="connsiteX0" fmla="*/ 0 w 545579"/>
                <a:gd name="connsiteY0" fmla="*/ 189819 h 249651"/>
                <a:gd name="connsiteX1" fmla="*/ 125332 w 545579"/>
                <a:gd name="connsiteY1" fmla="*/ 22704 h 249651"/>
                <a:gd name="connsiteX2" fmla="*/ 309152 w 545579"/>
                <a:gd name="connsiteY2" fmla="*/ 5992 h 249651"/>
                <a:gd name="connsiteX3" fmla="*/ 442839 w 545579"/>
                <a:gd name="connsiteY3" fmla="*/ 64483 h 249651"/>
                <a:gd name="connsiteX4" fmla="*/ 509682 w 545579"/>
                <a:gd name="connsiteY4" fmla="*/ 173108 h 249651"/>
                <a:gd name="connsiteX5" fmla="*/ 543104 w 545579"/>
                <a:gd name="connsiteY5" fmla="*/ 248310 h 249651"/>
                <a:gd name="connsiteX6" fmla="*/ 543104 w 545579"/>
                <a:gd name="connsiteY6" fmla="*/ 223243 h 24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579" h="249651">
                  <a:moveTo>
                    <a:pt x="0" y="189819"/>
                  </a:moveTo>
                  <a:cubicBezTo>
                    <a:pt x="36903" y="121580"/>
                    <a:pt x="73807" y="53342"/>
                    <a:pt x="125332" y="22704"/>
                  </a:cubicBezTo>
                  <a:cubicBezTo>
                    <a:pt x="176857" y="-7934"/>
                    <a:pt x="256234" y="-971"/>
                    <a:pt x="309152" y="5992"/>
                  </a:cubicBezTo>
                  <a:cubicBezTo>
                    <a:pt x="362070" y="12955"/>
                    <a:pt x="409417" y="36630"/>
                    <a:pt x="442839" y="64483"/>
                  </a:cubicBezTo>
                  <a:cubicBezTo>
                    <a:pt x="476261" y="92336"/>
                    <a:pt x="492971" y="142470"/>
                    <a:pt x="509682" y="173108"/>
                  </a:cubicBezTo>
                  <a:cubicBezTo>
                    <a:pt x="526393" y="203746"/>
                    <a:pt x="537534" y="239954"/>
                    <a:pt x="543104" y="248310"/>
                  </a:cubicBezTo>
                  <a:cubicBezTo>
                    <a:pt x="548674" y="256666"/>
                    <a:pt x="543104" y="223243"/>
                    <a:pt x="543104" y="223243"/>
                  </a:cubicBezTo>
                </a:path>
              </a:pathLst>
            </a:cu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6" name="Agrupar 97">
            <a:extLst>
              <a:ext uri="{FF2B5EF4-FFF2-40B4-BE49-F238E27FC236}">
                <a16:creationId xmlns:a16="http://schemas.microsoft.com/office/drawing/2014/main" id="{E5C736AB-10FE-4BB1-AEE3-92FF99FB7496}"/>
              </a:ext>
            </a:extLst>
          </p:cNvPr>
          <p:cNvGrpSpPr/>
          <p:nvPr/>
        </p:nvGrpSpPr>
        <p:grpSpPr>
          <a:xfrm>
            <a:off x="4924487" y="3561355"/>
            <a:ext cx="396351" cy="409433"/>
            <a:chOff x="4023644" y="3760097"/>
            <a:chExt cx="565975" cy="576549"/>
          </a:xfrm>
          <a:effectLst/>
        </p:grpSpPr>
        <p:sp>
          <p:nvSpPr>
            <p:cNvPr id="37" name="Elipse 98">
              <a:extLst>
                <a:ext uri="{FF2B5EF4-FFF2-40B4-BE49-F238E27FC236}">
                  <a16:creationId xmlns:a16="http://schemas.microsoft.com/office/drawing/2014/main" id="{EACB2E1A-B871-4B24-A3D2-0515EA85B6A9}"/>
                </a:ext>
              </a:extLst>
            </p:cNvPr>
            <p:cNvSpPr/>
            <p:nvPr/>
          </p:nvSpPr>
          <p:spPr>
            <a:xfrm>
              <a:off x="4023644" y="3760097"/>
              <a:ext cx="562896" cy="57654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8" name="Forma libre 99">
              <a:extLst>
                <a:ext uri="{FF2B5EF4-FFF2-40B4-BE49-F238E27FC236}">
                  <a16:creationId xmlns:a16="http://schemas.microsoft.com/office/drawing/2014/main" id="{65724881-0EA6-4622-AECE-8BA4C4BDCB15}"/>
                </a:ext>
              </a:extLst>
            </p:cNvPr>
            <p:cNvSpPr/>
            <p:nvPr/>
          </p:nvSpPr>
          <p:spPr>
            <a:xfrm>
              <a:off x="4044040" y="3760097"/>
              <a:ext cx="545579" cy="243659"/>
            </a:xfrm>
            <a:custGeom>
              <a:avLst/>
              <a:gdLst>
                <a:gd name="connsiteX0" fmla="*/ 0 w 545579"/>
                <a:gd name="connsiteY0" fmla="*/ 189819 h 249651"/>
                <a:gd name="connsiteX1" fmla="*/ 125332 w 545579"/>
                <a:gd name="connsiteY1" fmla="*/ 22704 h 249651"/>
                <a:gd name="connsiteX2" fmla="*/ 309152 w 545579"/>
                <a:gd name="connsiteY2" fmla="*/ 5992 h 249651"/>
                <a:gd name="connsiteX3" fmla="*/ 442839 w 545579"/>
                <a:gd name="connsiteY3" fmla="*/ 64483 h 249651"/>
                <a:gd name="connsiteX4" fmla="*/ 509682 w 545579"/>
                <a:gd name="connsiteY4" fmla="*/ 173108 h 249651"/>
                <a:gd name="connsiteX5" fmla="*/ 543104 w 545579"/>
                <a:gd name="connsiteY5" fmla="*/ 248310 h 249651"/>
                <a:gd name="connsiteX6" fmla="*/ 543104 w 545579"/>
                <a:gd name="connsiteY6" fmla="*/ 223243 h 24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579" h="249651">
                  <a:moveTo>
                    <a:pt x="0" y="189819"/>
                  </a:moveTo>
                  <a:cubicBezTo>
                    <a:pt x="36903" y="121580"/>
                    <a:pt x="73807" y="53342"/>
                    <a:pt x="125332" y="22704"/>
                  </a:cubicBezTo>
                  <a:cubicBezTo>
                    <a:pt x="176857" y="-7934"/>
                    <a:pt x="256234" y="-971"/>
                    <a:pt x="309152" y="5992"/>
                  </a:cubicBezTo>
                  <a:cubicBezTo>
                    <a:pt x="362070" y="12955"/>
                    <a:pt x="409417" y="36630"/>
                    <a:pt x="442839" y="64483"/>
                  </a:cubicBezTo>
                  <a:cubicBezTo>
                    <a:pt x="476261" y="92336"/>
                    <a:pt x="492971" y="142470"/>
                    <a:pt x="509682" y="173108"/>
                  </a:cubicBezTo>
                  <a:cubicBezTo>
                    <a:pt x="526393" y="203746"/>
                    <a:pt x="537534" y="239954"/>
                    <a:pt x="543104" y="248310"/>
                  </a:cubicBezTo>
                  <a:cubicBezTo>
                    <a:pt x="548674" y="256666"/>
                    <a:pt x="543104" y="223243"/>
                    <a:pt x="543104" y="223243"/>
                  </a:cubicBezTo>
                </a:path>
              </a:pathLst>
            </a:cu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9" name="Agrupar 100">
            <a:extLst>
              <a:ext uri="{FF2B5EF4-FFF2-40B4-BE49-F238E27FC236}">
                <a16:creationId xmlns:a16="http://schemas.microsoft.com/office/drawing/2014/main" id="{C9D8B7FF-8EEE-49C4-A97F-B96F1510792A}"/>
              </a:ext>
            </a:extLst>
          </p:cNvPr>
          <p:cNvGrpSpPr/>
          <p:nvPr/>
        </p:nvGrpSpPr>
        <p:grpSpPr>
          <a:xfrm>
            <a:off x="5414021" y="3561355"/>
            <a:ext cx="396351" cy="409433"/>
            <a:chOff x="4023644" y="3760097"/>
            <a:chExt cx="565975" cy="576549"/>
          </a:xfrm>
          <a:effectLst/>
        </p:grpSpPr>
        <p:sp>
          <p:nvSpPr>
            <p:cNvPr id="40" name="Elipse 101">
              <a:extLst>
                <a:ext uri="{FF2B5EF4-FFF2-40B4-BE49-F238E27FC236}">
                  <a16:creationId xmlns:a16="http://schemas.microsoft.com/office/drawing/2014/main" id="{08FC42CE-2F7F-4ABC-958B-A2310D14424A}"/>
                </a:ext>
              </a:extLst>
            </p:cNvPr>
            <p:cNvSpPr/>
            <p:nvPr/>
          </p:nvSpPr>
          <p:spPr>
            <a:xfrm>
              <a:off x="4023644" y="3760097"/>
              <a:ext cx="562896" cy="57654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Forma libre 102">
              <a:extLst>
                <a:ext uri="{FF2B5EF4-FFF2-40B4-BE49-F238E27FC236}">
                  <a16:creationId xmlns:a16="http://schemas.microsoft.com/office/drawing/2014/main" id="{CF585B82-8BE2-45C6-876D-65456F558189}"/>
                </a:ext>
              </a:extLst>
            </p:cNvPr>
            <p:cNvSpPr/>
            <p:nvPr/>
          </p:nvSpPr>
          <p:spPr>
            <a:xfrm>
              <a:off x="4044040" y="3760097"/>
              <a:ext cx="545579" cy="243659"/>
            </a:xfrm>
            <a:custGeom>
              <a:avLst/>
              <a:gdLst>
                <a:gd name="connsiteX0" fmla="*/ 0 w 545579"/>
                <a:gd name="connsiteY0" fmla="*/ 189819 h 249651"/>
                <a:gd name="connsiteX1" fmla="*/ 125332 w 545579"/>
                <a:gd name="connsiteY1" fmla="*/ 22704 h 249651"/>
                <a:gd name="connsiteX2" fmla="*/ 309152 w 545579"/>
                <a:gd name="connsiteY2" fmla="*/ 5992 h 249651"/>
                <a:gd name="connsiteX3" fmla="*/ 442839 w 545579"/>
                <a:gd name="connsiteY3" fmla="*/ 64483 h 249651"/>
                <a:gd name="connsiteX4" fmla="*/ 509682 w 545579"/>
                <a:gd name="connsiteY4" fmla="*/ 173108 h 249651"/>
                <a:gd name="connsiteX5" fmla="*/ 543104 w 545579"/>
                <a:gd name="connsiteY5" fmla="*/ 248310 h 249651"/>
                <a:gd name="connsiteX6" fmla="*/ 543104 w 545579"/>
                <a:gd name="connsiteY6" fmla="*/ 223243 h 24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579" h="249651">
                  <a:moveTo>
                    <a:pt x="0" y="189819"/>
                  </a:moveTo>
                  <a:cubicBezTo>
                    <a:pt x="36903" y="121580"/>
                    <a:pt x="73807" y="53342"/>
                    <a:pt x="125332" y="22704"/>
                  </a:cubicBezTo>
                  <a:cubicBezTo>
                    <a:pt x="176857" y="-7934"/>
                    <a:pt x="256234" y="-971"/>
                    <a:pt x="309152" y="5992"/>
                  </a:cubicBezTo>
                  <a:cubicBezTo>
                    <a:pt x="362070" y="12955"/>
                    <a:pt x="409417" y="36630"/>
                    <a:pt x="442839" y="64483"/>
                  </a:cubicBezTo>
                  <a:cubicBezTo>
                    <a:pt x="476261" y="92336"/>
                    <a:pt x="492971" y="142470"/>
                    <a:pt x="509682" y="173108"/>
                  </a:cubicBezTo>
                  <a:cubicBezTo>
                    <a:pt x="526393" y="203746"/>
                    <a:pt x="537534" y="239954"/>
                    <a:pt x="543104" y="248310"/>
                  </a:cubicBezTo>
                  <a:cubicBezTo>
                    <a:pt x="548674" y="256666"/>
                    <a:pt x="543104" y="223243"/>
                    <a:pt x="543104" y="223243"/>
                  </a:cubicBezTo>
                </a:path>
              </a:pathLst>
            </a:cu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2" name="CuadroTexto 103">
            <a:extLst>
              <a:ext uri="{FF2B5EF4-FFF2-40B4-BE49-F238E27FC236}">
                <a16:creationId xmlns:a16="http://schemas.microsoft.com/office/drawing/2014/main" id="{F0A6D8B9-13AA-49DE-A73A-B4EB42655E12}"/>
              </a:ext>
            </a:extLst>
          </p:cNvPr>
          <p:cNvSpPr txBox="1"/>
          <p:nvPr/>
        </p:nvSpPr>
        <p:spPr>
          <a:xfrm>
            <a:off x="1235079" y="5282880"/>
            <a:ext cx="279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…ATCGGCTGAATGGACACT…</a:t>
            </a:r>
          </a:p>
        </p:txBody>
      </p:sp>
      <p:sp>
        <p:nvSpPr>
          <p:cNvPr id="43" name="CuadroTexto 104">
            <a:extLst>
              <a:ext uri="{FF2B5EF4-FFF2-40B4-BE49-F238E27FC236}">
                <a16:creationId xmlns:a16="http://schemas.microsoft.com/office/drawing/2014/main" id="{AA5D7CD8-AF93-485F-858E-C5C812002CD5}"/>
              </a:ext>
            </a:extLst>
          </p:cNvPr>
          <p:cNvSpPr txBox="1"/>
          <p:nvPr/>
        </p:nvSpPr>
        <p:spPr>
          <a:xfrm>
            <a:off x="1798128" y="5561556"/>
            <a:ext cx="25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…TTTGCCTAGCTACAGAAG…</a:t>
            </a:r>
          </a:p>
        </p:txBody>
      </p:sp>
      <p:sp>
        <p:nvSpPr>
          <p:cNvPr id="44" name="CuadroTexto 105">
            <a:extLst>
              <a:ext uri="{FF2B5EF4-FFF2-40B4-BE49-F238E27FC236}">
                <a16:creationId xmlns:a16="http://schemas.microsoft.com/office/drawing/2014/main" id="{D959FDF0-05E7-416E-9A39-A2E4ECDB6CBD}"/>
              </a:ext>
            </a:extLst>
          </p:cNvPr>
          <p:cNvSpPr txBox="1"/>
          <p:nvPr/>
        </p:nvSpPr>
        <p:spPr>
          <a:xfrm>
            <a:off x="3869008" y="5115765"/>
            <a:ext cx="252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/>
              <a:t>…ATTTGATGTATTTTTGCT…</a:t>
            </a:r>
          </a:p>
        </p:txBody>
      </p:sp>
      <p:sp>
        <p:nvSpPr>
          <p:cNvPr id="45" name="CuadroTexto 106">
            <a:extLst>
              <a:ext uri="{FF2B5EF4-FFF2-40B4-BE49-F238E27FC236}">
                <a16:creationId xmlns:a16="http://schemas.microsoft.com/office/drawing/2014/main" id="{EEA17DA4-8937-4E9D-AC17-00E9C949A736}"/>
              </a:ext>
            </a:extLst>
          </p:cNvPr>
          <p:cNvSpPr txBox="1"/>
          <p:nvPr/>
        </p:nvSpPr>
        <p:spPr>
          <a:xfrm>
            <a:off x="4229467" y="5715445"/>
            <a:ext cx="256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/>
              <a:t>…TAAATGGACACTATCCGC…</a:t>
            </a:r>
          </a:p>
        </p:txBody>
      </p:sp>
      <p:sp>
        <p:nvSpPr>
          <p:cNvPr id="46" name="CuadroTexto 107">
            <a:extLst>
              <a:ext uri="{FF2B5EF4-FFF2-40B4-BE49-F238E27FC236}">
                <a16:creationId xmlns:a16="http://schemas.microsoft.com/office/drawing/2014/main" id="{A832E616-6AFD-4FEE-9E9B-36DDF23CD245}"/>
              </a:ext>
            </a:extLst>
          </p:cNvPr>
          <p:cNvSpPr txBox="1"/>
          <p:nvPr/>
        </p:nvSpPr>
        <p:spPr>
          <a:xfrm>
            <a:off x="4283471" y="1846797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Cizallamiento ‘</a:t>
            </a:r>
            <a:r>
              <a:rPr lang="es-CL" b="1" dirty="0"/>
              <a:t>escopeta</a:t>
            </a:r>
            <a:r>
              <a:rPr lang="es-CL" dirty="0"/>
              <a:t>’ aleatorio de DNA</a:t>
            </a:r>
          </a:p>
        </p:txBody>
      </p:sp>
      <p:cxnSp>
        <p:nvCxnSpPr>
          <p:cNvPr id="47" name="Conector recto 108">
            <a:extLst>
              <a:ext uri="{FF2B5EF4-FFF2-40B4-BE49-F238E27FC236}">
                <a16:creationId xmlns:a16="http://schemas.microsoft.com/office/drawing/2014/main" id="{115DA711-0E1F-4339-884B-A5E8256E8EE3}"/>
              </a:ext>
            </a:extLst>
          </p:cNvPr>
          <p:cNvCxnSpPr/>
          <p:nvPr/>
        </p:nvCxnSpPr>
        <p:spPr>
          <a:xfrm>
            <a:off x="1141023" y="2542212"/>
            <a:ext cx="537046" cy="11723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110">
            <a:extLst>
              <a:ext uri="{FF2B5EF4-FFF2-40B4-BE49-F238E27FC236}">
                <a16:creationId xmlns:a16="http://schemas.microsoft.com/office/drawing/2014/main" id="{73AD8D42-BB0C-4B6D-BA6E-B5C87E92A0A8}"/>
              </a:ext>
            </a:extLst>
          </p:cNvPr>
          <p:cNvCxnSpPr/>
          <p:nvPr/>
        </p:nvCxnSpPr>
        <p:spPr>
          <a:xfrm flipV="1">
            <a:off x="7906534" y="3080549"/>
            <a:ext cx="537046" cy="153689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113">
            <a:extLst>
              <a:ext uri="{FF2B5EF4-FFF2-40B4-BE49-F238E27FC236}">
                <a16:creationId xmlns:a16="http://schemas.microsoft.com/office/drawing/2014/main" id="{8177CF7B-58CC-4E1B-B81C-7F833ADD5AD3}"/>
              </a:ext>
            </a:extLst>
          </p:cNvPr>
          <p:cNvCxnSpPr/>
          <p:nvPr/>
        </p:nvCxnSpPr>
        <p:spPr>
          <a:xfrm>
            <a:off x="451577" y="2186246"/>
            <a:ext cx="537046" cy="18760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116">
            <a:extLst>
              <a:ext uri="{FF2B5EF4-FFF2-40B4-BE49-F238E27FC236}">
                <a16:creationId xmlns:a16="http://schemas.microsoft.com/office/drawing/2014/main" id="{84D38F5F-18E7-422E-85C8-EE2330B5DED9}"/>
              </a:ext>
            </a:extLst>
          </p:cNvPr>
          <p:cNvCxnSpPr/>
          <p:nvPr/>
        </p:nvCxnSpPr>
        <p:spPr>
          <a:xfrm flipV="1">
            <a:off x="7638011" y="2816121"/>
            <a:ext cx="537046" cy="1367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118">
            <a:extLst>
              <a:ext uri="{FF2B5EF4-FFF2-40B4-BE49-F238E27FC236}">
                <a16:creationId xmlns:a16="http://schemas.microsoft.com/office/drawing/2014/main" id="{EB1B67ED-ECA8-4CF9-A202-1200FFE6CD63}"/>
              </a:ext>
            </a:extLst>
          </p:cNvPr>
          <p:cNvCxnSpPr/>
          <p:nvPr/>
        </p:nvCxnSpPr>
        <p:spPr>
          <a:xfrm>
            <a:off x="7906534" y="2466044"/>
            <a:ext cx="537046" cy="210609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119">
            <a:extLst>
              <a:ext uri="{FF2B5EF4-FFF2-40B4-BE49-F238E27FC236}">
                <a16:creationId xmlns:a16="http://schemas.microsoft.com/office/drawing/2014/main" id="{74BD998A-2863-46E0-8362-829C64F95E34}"/>
              </a:ext>
            </a:extLst>
          </p:cNvPr>
          <p:cNvCxnSpPr/>
          <p:nvPr/>
        </p:nvCxnSpPr>
        <p:spPr>
          <a:xfrm>
            <a:off x="7141929" y="2936176"/>
            <a:ext cx="537046" cy="69197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124">
            <a:extLst>
              <a:ext uri="{FF2B5EF4-FFF2-40B4-BE49-F238E27FC236}">
                <a16:creationId xmlns:a16="http://schemas.microsoft.com/office/drawing/2014/main" id="{A3BD7EA2-E53D-4C7F-A8CD-5582AAD40765}"/>
              </a:ext>
            </a:extLst>
          </p:cNvPr>
          <p:cNvCxnSpPr/>
          <p:nvPr/>
        </p:nvCxnSpPr>
        <p:spPr>
          <a:xfrm flipV="1">
            <a:off x="1141023" y="3017286"/>
            <a:ext cx="653828" cy="126227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125">
            <a:extLst>
              <a:ext uri="{FF2B5EF4-FFF2-40B4-BE49-F238E27FC236}">
                <a16:creationId xmlns:a16="http://schemas.microsoft.com/office/drawing/2014/main" id="{77DC02C5-7981-48D7-8275-86CAB285C4C1}"/>
              </a:ext>
            </a:extLst>
          </p:cNvPr>
          <p:cNvCxnSpPr/>
          <p:nvPr/>
        </p:nvCxnSpPr>
        <p:spPr>
          <a:xfrm>
            <a:off x="603977" y="2847182"/>
            <a:ext cx="537046" cy="13839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131">
            <a:extLst>
              <a:ext uri="{FF2B5EF4-FFF2-40B4-BE49-F238E27FC236}">
                <a16:creationId xmlns:a16="http://schemas.microsoft.com/office/drawing/2014/main" id="{9CF8958E-869E-40C4-BC2F-2642E1827E6C}"/>
              </a:ext>
            </a:extLst>
          </p:cNvPr>
          <p:cNvSpPr txBox="1"/>
          <p:nvPr/>
        </p:nvSpPr>
        <p:spPr>
          <a:xfrm>
            <a:off x="708102" y="3601454"/>
            <a:ext cx="787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Para cada fragmento…                                     …</a:t>
            </a:r>
            <a:r>
              <a:rPr lang="es-CL" b="1" dirty="0"/>
              <a:t>amplificación clonal</a:t>
            </a:r>
          </a:p>
        </p:txBody>
      </p:sp>
      <p:sp>
        <p:nvSpPr>
          <p:cNvPr id="56" name="CuadroTexto 132">
            <a:extLst>
              <a:ext uri="{FF2B5EF4-FFF2-40B4-BE49-F238E27FC236}">
                <a16:creationId xmlns:a16="http://schemas.microsoft.com/office/drawing/2014/main" id="{F470525A-2EE9-453A-8AC9-D85CB980BBCE}"/>
              </a:ext>
            </a:extLst>
          </p:cNvPr>
          <p:cNvSpPr txBox="1"/>
          <p:nvPr/>
        </p:nvSpPr>
        <p:spPr>
          <a:xfrm>
            <a:off x="4650107" y="4121856"/>
            <a:ext cx="402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Secuenciación</a:t>
            </a:r>
            <a:r>
              <a:rPr lang="es-CL" dirty="0"/>
              <a:t> </a:t>
            </a:r>
          </a:p>
          <a:p>
            <a:r>
              <a:rPr lang="es-CL" dirty="0"/>
              <a:t>fragmentos están interpretados como secuencia de bases </a:t>
            </a:r>
            <a:r>
              <a:rPr lang="es-CL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s-CL" dirty="0">
                <a:sym typeface="Wingdings"/>
              </a:rPr>
              <a:t> </a:t>
            </a:r>
            <a:r>
              <a:rPr lang="es-CL" b="1" dirty="0">
                <a:sym typeface="Wingdings"/>
              </a:rPr>
              <a:t>reads</a:t>
            </a:r>
            <a:endParaRPr lang="es-CL" b="1" dirty="0"/>
          </a:p>
        </p:txBody>
      </p:sp>
      <p:sp>
        <p:nvSpPr>
          <p:cNvPr id="57" name="CuadroTexto 134">
            <a:extLst>
              <a:ext uri="{FF2B5EF4-FFF2-40B4-BE49-F238E27FC236}">
                <a16:creationId xmlns:a16="http://schemas.microsoft.com/office/drawing/2014/main" id="{C7453D8C-44FF-4FD6-9B71-165C093C97F4}"/>
              </a:ext>
            </a:extLst>
          </p:cNvPr>
          <p:cNvSpPr txBox="1"/>
          <p:nvPr/>
        </p:nvSpPr>
        <p:spPr>
          <a:xfrm>
            <a:off x="4443214" y="5423542"/>
            <a:ext cx="275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…CCCTGATGTCTCAGAGCA…</a:t>
            </a:r>
          </a:p>
        </p:txBody>
      </p:sp>
      <p:sp>
        <p:nvSpPr>
          <p:cNvPr id="58" name="CuadroTexto 135">
            <a:extLst>
              <a:ext uri="{FF2B5EF4-FFF2-40B4-BE49-F238E27FC236}">
                <a16:creationId xmlns:a16="http://schemas.microsoft.com/office/drawing/2014/main" id="{CA2C83A2-AFB0-4C24-A5E6-EB5C55C38EEE}"/>
              </a:ext>
            </a:extLst>
          </p:cNvPr>
          <p:cNvSpPr txBox="1"/>
          <p:nvPr/>
        </p:nvSpPr>
        <p:spPr>
          <a:xfrm>
            <a:off x="3727131" y="5869333"/>
            <a:ext cx="353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199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9" grpId="0" animBg="1"/>
      <p:bldP spid="42" grpId="0"/>
      <p:bldP spid="43" grpId="0"/>
      <p:bldP spid="44" grpId="0"/>
      <p:bldP spid="45" grpId="0"/>
      <p:bldP spid="46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6D9880-2269-4680-9124-6C20D333FF15}"/>
              </a:ext>
            </a:extLst>
          </p:cNvPr>
          <p:cNvGrpSpPr/>
          <p:nvPr/>
        </p:nvGrpSpPr>
        <p:grpSpPr>
          <a:xfrm>
            <a:off x="0" y="649857"/>
            <a:ext cx="1944408" cy="743341"/>
            <a:chOff x="0" y="41572"/>
            <a:chExt cx="3673976" cy="113154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CA02C3-3A24-4B13-A530-BFE15D628DD3}"/>
                </a:ext>
              </a:extLst>
            </p:cNvPr>
            <p:cNvGrpSpPr/>
            <p:nvPr/>
          </p:nvGrpSpPr>
          <p:grpSpPr>
            <a:xfrm>
              <a:off x="0" y="57748"/>
              <a:ext cx="1227569" cy="980956"/>
              <a:chOff x="5706179" y="4401053"/>
              <a:chExt cx="2235238" cy="197229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FBFFB0D-34DF-4642-8189-BC7E782AF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55FA477-4F61-4D8C-81B9-E98B3F423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3456917-9CF5-43B7-B249-2C08094BB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2AFBBF-08A4-4337-9723-4594AE2190FF}"/>
                </a:ext>
              </a:extLst>
            </p:cNvPr>
            <p:cNvGrpSpPr/>
            <p:nvPr/>
          </p:nvGrpSpPr>
          <p:grpSpPr>
            <a:xfrm>
              <a:off x="1151629" y="55142"/>
              <a:ext cx="1228960" cy="1098995"/>
              <a:chOff x="5706179" y="4401053"/>
              <a:chExt cx="2235238" cy="197229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914820-00D7-4D9C-809F-6CF770DEC3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F773DEC-A940-4402-9277-D42883527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08D20F5-9D60-4766-A688-24A558AE1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D17333-22FB-43B9-8907-314DF3B22656}"/>
                </a:ext>
              </a:extLst>
            </p:cNvPr>
            <p:cNvGrpSpPr/>
            <p:nvPr/>
          </p:nvGrpSpPr>
          <p:grpSpPr>
            <a:xfrm>
              <a:off x="2311382" y="41572"/>
              <a:ext cx="1362594" cy="1131544"/>
              <a:chOff x="5706179" y="4401053"/>
              <a:chExt cx="2235238" cy="197229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472A4EE-BD47-4DE0-9412-B23D586F9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24C5CF7-0539-495E-A894-B967A0B43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39E5FC4-28D1-436B-BB38-F0DAD504B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AA2611-AA44-4B23-B3A5-C8BAD7BBAD3C}"/>
              </a:ext>
            </a:extLst>
          </p:cNvPr>
          <p:cNvGrpSpPr/>
          <p:nvPr/>
        </p:nvGrpSpPr>
        <p:grpSpPr>
          <a:xfrm>
            <a:off x="35763" y="879137"/>
            <a:ext cx="2580747" cy="859180"/>
            <a:chOff x="0" y="41572"/>
            <a:chExt cx="3673976" cy="11315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F8FBE1A-03CF-478A-8864-FB6E0C3F60EF}"/>
                </a:ext>
              </a:extLst>
            </p:cNvPr>
            <p:cNvGrpSpPr/>
            <p:nvPr/>
          </p:nvGrpSpPr>
          <p:grpSpPr>
            <a:xfrm>
              <a:off x="0" y="57748"/>
              <a:ext cx="1227569" cy="980956"/>
              <a:chOff x="5706179" y="4401053"/>
              <a:chExt cx="2235238" cy="1972296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84A9464-4BC2-491F-B01C-A6E4D4BA8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547CFF4-0619-45BD-BBD8-4C7BF1ACB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88269E1-D45A-455C-9C5B-26B877473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A6C4159-25E3-46B0-8873-B92093C3B263}"/>
                </a:ext>
              </a:extLst>
            </p:cNvPr>
            <p:cNvGrpSpPr/>
            <p:nvPr/>
          </p:nvGrpSpPr>
          <p:grpSpPr>
            <a:xfrm>
              <a:off x="1151629" y="55142"/>
              <a:ext cx="1228960" cy="1098995"/>
              <a:chOff x="5706179" y="4401053"/>
              <a:chExt cx="2235238" cy="1972296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6ADA60E-F4AC-4115-8F07-041D3DD51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5F08F2AC-D6C1-4A81-8C1E-893885496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8772937-DAE5-4D7A-96C4-D25C14C47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832520-190A-48E9-81A8-F748C416CB6A}"/>
                </a:ext>
              </a:extLst>
            </p:cNvPr>
            <p:cNvGrpSpPr/>
            <p:nvPr/>
          </p:nvGrpSpPr>
          <p:grpSpPr>
            <a:xfrm>
              <a:off x="2311382" y="41572"/>
              <a:ext cx="1362594" cy="1131544"/>
              <a:chOff x="5706179" y="4401053"/>
              <a:chExt cx="2235238" cy="1972296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DD349D1-2F9F-4096-8319-0557DEA36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99D60D-EFC7-4E95-94F1-90BDA7C10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727CC8D8-45C8-4A1F-B163-7D84D816C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E956B9-865A-4F2D-A7F0-6EC728A4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en Datos de Secuenciación: Reads ‘Paired-End’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2F84-F922-48FF-A81F-0717BAA2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s-CL" dirty="0"/>
              <a:t>Un </a:t>
            </a:r>
            <a:r>
              <a:rPr lang="es-CL" b="1" dirty="0"/>
              <a:t>read</a:t>
            </a:r>
            <a:r>
              <a:rPr lang="es-CL" dirty="0"/>
              <a:t> se crea a partir del borde de un fragmento de DNA.</a:t>
            </a:r>
          </a:p>
          <a:p>
            <a:pPr lvl="1"/>
            <a:r>
              <a:rPr lang="es-CL" dirty="0"/>
              <a:t>Cuando un par de reads se crea a partir de los dos bordes de un fragmento, hablamos de </a:t>
            </a:r>
            <a:r>
              <a:rPr lang="es-CL" b="1" dirty="0"/>
              <a:t>paired-end reads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A diferencia otro reads, conocemos la distancia que existe entre ellos!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4913E3-F345-442D-8BD0-7808CDEAB2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7" t="27314" r="2006" b="43940"/>
          <a:stretch/>
        </p:blipFill>
        <p:spPr>
          <a:xfrm>
            <a:off x="4482300" y="4244411"/>
            <a:ext cx="3212431" cy="14897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BBED8B-DD42-4948-A5D0-F5BC024EFD19}"/>
              </a:ext>
            </a:extLst>
          </p:cNvPr>
          <p:cNvSpPr/>
          <p:nvPr/>
        </p:nvSpPr>
        <p:spPr>
          <a:xfrm>
            <a:off x="457200" y="6052733"/>
            <a:ext cx="81092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/>
              <a:t>https://www.illumina.com/science/technology/next-generation-sequencing/paired-end-vs-single-read-sequencing.html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C1694D-BF58-436A-BD32-29A9DC79A6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35952" r="56694" b="36438"/>
          <a:stretch/>
        </p:blipFill>
        <p:spPr>
          <a:xfrm>
            <a:off x="686873" y="4630486"/>
            <a:ext cx="2803358" cy="1249191"/>
          </a:xfrm>
          <a:prstGeom prst="rect">
            <a:avLst/>
          </a:prstGeom>
        </p:spPr>
      </p:pic>
      <p:sp>
        <p:nvSpPr>
          <p:cNvPr id="15" name="CuadroTexto 99">
            <a:extLst>
              <a:ext uri="{FF2B5EF4-FFF2-40B4-BE49-F238E27FC236}">
                <a16:creationId xmlns:a16="http://schemas.microsoft.com/office/drawing/2014/main" id="{7A894557-A4C1-457A-A71F-BA29B9980E01}"/>
              </a:ext>
            </a:extLst>
          </p:cNvPr>
          <p:cNvSpPr txBox="1"/>
          <p:nvPr/>
        </p:nvSpPr>
        <p:spPr>
          <a:xfrm>
            <a:off x="6125414" y="5734120"/>
            <a:ext cx="1033376" cy="184666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Repeticiones</a:t>
            </a:r>
          </a:p>
        </p:txBody>
      </p:sp>
      <p:sp>
        <p:nvSpPr>
          <p:cNvPr id="12" name="CuadroTexto 99">
            <a:extLst>
              <a:ext uri="{FF2B5EF4-FFF2-40B4-BE49-F238E27FC236}">
                <a16:creationId xmlns:a16="http://schemas.microsoft.com/office/drawing/2014/main" id="{11DB62DE-C206-4ADD-A147-38A58043356B}"/>
              </a:ext>
            </a:extLst>
          </p:cNvPr>
          <p:cNvSpPr txBox="1"/>
          <p:nvPr/>
        </p:nvSpPr>
        <p:spPr>
          <a:xfrm>
            <a:off x="3052989" y="5131970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Secuencia referencial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E3125D-1D6A-4097-8424-857A89E1A0BB}"/>
              </a:ext>
            </a:extLst>
          </p:cNvPr>
          <p:cNvGrpSpPr/>
          <p:nvPr/>
        </p:nvGrpSpPr>
        <p:grpSpPr>
          <a:xfrm>
            <a:off x="6487056" y="778984"/>
            <a:ext cx="1944408" cy="743341"/>
            <a:chOff x="0" y="41572"/>
            <a:chExt cx="3673976" cy="113154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F0F3DB7-863E-4857-8AC6-7CFC548823E5}"/>
                </a:ext>
              </a:extLst>
            </p:cNvPr>
            <p:cNvGrpSpPr/>
            <p:nvPr/>
          </p:nvGrpSpPr>
          <p:grpSpPr>
            <a:xfrm>
              <a:off x="0" y="57748"/>
              <a:ext cx="1227569" cy="980956"/>
              <a:chOff x="5706179" y="4401053"/>
              <a:chExt cx="2235238" cy="1972296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4CCB72B-B6DD-4C91-8D8E-1E2A9DAC4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2BD862C6-E3A7-4B2D-93A2-71D813BF8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F354EEE5-DDD8-4D51-9E68-AD20ACFDB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3083C09-0BA0-4197-A1F0-89E44D856D07}"/>
                </a:ext>
              </a:extLst>
            </p:cNvPr>
            <p:cNvGrpSpPr/>
            <p:nvPr/>
          </p:nvGrpSpPr>
          <p:grpSpPr>
            <a:xfrm>
              <a:off x="1151629" y="55142"/>
              <a:ext cx="1228960" cy="1098995"/>
              <a:chOff x="5706179" y="4401053"/>
              <a:chExt cx="2235238" cy="1972296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728EB1D-584E-4E71-BA78-E39A26E96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574159A7-093A-469A-A5D1-9442837BC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78AC360-0981-4B15-8931-8315227BE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E06C27-B694-46DD-9793-0F561C0E113C}"/>
                </a:ext>
              </a:extLst>
            </p:cNvPr>
            <p:cNvGrpSpPr/>
            <p:nvPr/>
          </p:nvGrpSpPr>
          <p:grpSpPr>
            <a:xfrm>
              <a:off x="2311382" y="41572"/>
              <a:ext cx="1362594" cy="1131544"/>
              <a:chOff x="5706179" y="4401053"/>
              <a:chExt cx="2235238" cy="1972296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73A3FA9-2914-4B5D-919F-198F7DAE9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6CA45ECA-304D-4D1F-88EB-7921A36C1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849CFF84-E23C-4A99-AD68-BD32AABA2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E40555-5CBA-4737-AD0F-16423E847564}"/>
              </a:ext>
            </a:extLst>
          </p:cNvPr>
          <p:cNvGrpSpPr/>
          <p:nvPr/>
        </p:nvGrpSpPr>
        <p:grpSpPr>
          <a:xfrm>
            <a:off x="6522819" y="1008264"/>
            <a:ext cx="2580747" cy="859180"/>
            <a:chOff x="0" y="41572"/>
            <a:chExt cx="3673976" cy="11315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3B17634-C36D-4267-B5ED-B519B225CADF}"/>
                </a:ext>
              </a:extLst>
            </p:cNvPr>
            <p:cNvGrpSpPr/>
            <p:nvPr/>
          </p:nvGrpSpPr>
          <p:grpSpPr>
            <a:xfrm>
              <a:off x="0" y="57748"/>
              <a:ext cx="1227569" cy="980956"/>
              <a:chOff x="5706179" y="4401053"/>
              <a:chExt cx="2235238" cy="1972296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62B6FCE-885B-436F-AF71-0B7712D99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E1B603E-1DCC-4613-8524-3DC8DD66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B75720A5-380A-4BB4-B956-9757F6CEB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715D468-5935-4B81-8602-B267C45C7012}"/>
                </a:ext>
              </a:extLst>
            </p:cNvPr>
            <p:cNvGrpSpPr/>
            <p:nvPr/>
          </p:nvGrpSpPr>
          <p:grpSpPr>
            <a:xfrm>
              <a:off x="1151629" y="55142"/>
              <a:ext cx="1228960" cy="1098995"/>
              <a:chOff x="5706179" y="4401053"/>
              <a:chExt cx="2235238" cy="1972296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5ECA453A-0261-46B5-A43D-2CA082193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3E746281-1030-4BDA-A6CB-FB9A15664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AA483038-942F-41B0-928F-1A0714F53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D3C9A5A-950A-4F69-94D6-C68AB9DF0006}"/>
                </a:ext>
              </a:extLst>
            </p:cNvPr>
            <p:cNvGrpSpPr/>
            <p:nvPr/>
          </p:nvGrpSpPr>
          <p:grpSpPr>
            <a:xfrm>
              <a:off x="2311382" y="41572"/>
              <a:ext cx="1362594" cy="1131544"/>
              <a:chOff x="5706179" y="4401053"/>
              <a:chExt cx="2235238" cy="1972296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AF974D24-9EED-4A0D-BFB0-2F45BF6E4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179" y="4467862"/>
                <a:ext cx="1264461" cy="1130774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8B053655-7334-49D2-BC68-B5AAE9B9E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5199" y="4401053"/>
                <a:ext cx="1146218" cy="114621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7BF97F5-9CC1-43A9-A87A-629BD8E5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310977" flipH="1">
                <a:off x="5993636" y="5365995"/>
                <a:ext cx="1356849" cy="10073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3029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105D-770E-4F2E-8C09-8F99E6D1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en Datos de Secuenciación: Errores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8780-1035-4127-B2F8-89CFDFFC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91415"/>
          </a:xfrm>
        </p:spPr>
        <p:txBody>
          <a:bodyPr>
            <a:normAutofit/>
          </a:bodyPr>
          <a:lstStyle/>
          <a:p>
            <a:r>
              <a:rPr lang="es-CL" dirty="0"/>
              <a:t>El proceso de secuenciación es </a:t>
            </a:r>
            <a:r>
              <a:rPr lang="es-CL" b="1" dirty="0"/>
              <a:t>lejos</a:t>
            </a:r>
            <a:r>
              <a:rPr lang="es-CL" dirty="0"/>
              <a:t> de ser perfecto, por lo que puede producir señales ambiguas. </a:t>
            </a:r>
          </a:p>
          <a:p>
            <a:pPr lvl="1"/>
            <a:r>
              <a:rPr lang="es-CL" dirty="0"/>
              <a:t>Hacer una serie de determinación de las bases observadas no es tan simple!!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CL" dirty="0"/>
              <a:t>Las señales que provienen de racimos diferentes pueden mezclarse si están demasiado cerca.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CL" dirty="0"/>
              <a:t>En un racimo, las reacciones bioquímicas pierden su sincronización poco a poco 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s-CL" dirty="0"/>
              <a:t>La intensidad de las señales pueden variar.</a:t>
            </a:r>
          </a:p>
          <a:p>
            <a:r>
              <a:rPr lang="es-CL" dirty="0"/>
              <a:t>La incertidumbre así creada conduce a la asignación incorrecta de bases.</a:t>
            </a:r>
          </a:p>
        </p:txBody>
      </p:sp>
      <p:pic>
        <p:nvPicPr>
          <p:cNvPr id="4" name="Imagen 3" descr="Captura de pantalla 2017-03-09 a las 3.43.01 p.m..png">
            <a:extLst>
              <a:ext uri="{FF2B5EF4-FFF2-40B4-BE49-F238E27FC236}">
                <a16:creationId xmlns:a16="http://schemas.microsoft.com/office/drawing/2014/main" id="{09392C2E-5A7D-4967-AFCF-DEE35D9439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3" y="3945909"/>
            <a:ext cx="1453951" cy="12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DB13-EAD2-42A4-B7FE-D2D9B87B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Información en Datos de Secuenciación: Errores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A081-C403-4BB8-BBC7-5DC5AE2C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Cada determinación de base en un read es asignada una probabilidad </a:t>
            </a:r>
            <a:r>
              <a:rPr lang="es-CL" i="1" dirty="0"/>
              <a:t>P</a:t>
            </a:r>
            <a:r>
              <a:rPr lang="es-CL" dirty="0"/>
              <a:t> de que</a:t>
            </a:r>
            <a:r>
              <a:rPr lang="es-CL" b="1" dirty="0"/>
              <a:t> la determinación es incorrecta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Esta probabilidad tiene en cuenta:</a:t>
            </a:r>
          </a:p>
          <a:p>
            <a:pPr lvl="2">
              <a:buClr>
                <a:schemeClr val="accent5">
                  <a:lumMod val="75000"/>
                </a:schemeClr>
              </a:buClr>
              <a:buFont typeface="Wingdings" charset="2"/>
              <a:buChar char="ü"/>
            </a:pPr>
            <a:r>
              <a:rPr lang="es-CL" dirty="0"/>
              <a:t>La intensidad del señal.</a:t>
            </a:r>
          </a:p>
          <a:p>
            <a:pPr lvl="2">
              <a:buClr>
                <a:schemeClr val="accent5">
                  <a:lumMod val="75000"/>
                </a:schemeClr>
              </a:buClr>
              <a:buFont typeface="Wingdings" charset="2"/>
              <a:buChar char="ü"/>
            </a:pPr>
            <a:r>
              <a:rPr lang="es-CL" dirty="0"/>
              <a:t>La proximidad de otros racimos.</a:t>
            </a:r>
          </a:p>
          <a:p>
            <a:pPr lvl="2">
              <a:buClr>
                <a:schemeClr val="accent5">
                  <a:lumMod val="75000"/>
                </a:schemeClr>
              </a:buClr>
              <a:buFont typeface="Wingdings" charset="2"/>
              <a:buChar char="ü"/>
            </a:pPr>
            <a:r>
              <a:rPr lang="es-CL" dirty="0"/>
              <a:t>El ciclo de secuenciación.</a:t>
            </a:r>
          </a:p>
          <a:p>
            <a:pPr lvl="1"/>
            <a:r>
              <a:rPr lang="es-CL" dirty="0"/>
              <a:t>Podemos representar eso en forma logarítmica, un índice de cualidad Phred (ing. Phred-</a:t>
            </a:r>
            <a:r>
              <a:rPr lang="es-CL" dirty="0" err="1"/>
              <a:t>quality</a:t>
            </a:r>
            <a:r>
              <a:rPr lang="es-CL" dirty="0"/>
              <a:t> score):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29C9B42-0F6D-4412-9120-F20C5902DC3C}"/>
              </a:ext>
            </a:extLst>
          </p:cNvPr>
          <p:cNvSpPr txBox="1">
            <a:spLocks/>
          </p:cNvSpPr>
          <p:nvPr/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graphicFrame>
        <p:nvGraphicFramePr>
          <p:cNvPr id="6" name="Objeto 4">
            <a:extLst>
              <a:ext uri="{FF2B5EF4-FFF2-40B4-BE49-F238E27FC236}">
                <a16:creationId xmlns:a16="http://schemas.microsoft.com/office/drawing/2014/main" id="{65DFDBC8-D73A-49F1-B7E8-72BFB13C325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89730" y="5385262"/>
          <a:ext cx="5761366" cy="62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Document" r:id="rId3" imgW="1619610" imgH="178816" progId="Word.Document.12">
                  <p:embed/>
                </p:oleObj>
              </mc:Choice>
              <mc:Fallback>
                <p:oleObj name="Document" r:id="rId3" imgW="1619610" imgH="178816" progId="Word.Document.12">
                  <p:embed/>
                  <p:pic>
                    <p:nvPicPr>
                      <p:cNvPr id="6" name="Objeto 4">
                        <a:extLst>
                          <a:ext uri="{FF2B5EF4-FFF2-40B4-BE49-F238E27FC236}">
                            <a16:creationId xmlns:a16="http://schemas.microsoft.com/office/drawing/2014/main" id="{65DFDBC8-D73A-49F1-B7E8-72BFB13C32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730" y="5385262"/>
                        <a:ext cx="5761366" cy="62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5" descr="Captura de pantalla 2017-03-09 a las 3.43.01 p.m..png">
            <a:extLst>
              <a:ext uri="{FF2B5EF4-FFF2-40B4-BE49-F238E27FC236}">
                <a16:creationId xmlns:a16="http://schemas.microsoft.com/office/drawing/2014/main" id="{1ABAF095-F780-4988-A0FE-F3D27A2EA24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65" y="2724767"/>
            <a:ext cx="1839215" cy="16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AB" id="{1A1C0891-7AC8-4A28-A5B5-BF277B8010C4}" vid="{5C322A45-30BD-4A5E-A7CC-F815D56EC4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UNAB</Template>
  <TotalTime>6647</TotalTime>
  <Words>1652</Words>
  <Application>Microsoft Office PowerPoint</Application>
  <PresentationFormat>On-screen Show (4:3)</PresentationFormat>
  <Paragraphs>283</Paragraphs>
  <Slides>30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 Antiqua</vt:lpstr>
      <vt:lpstr>Calibri</vt:lpstr>
      <vt:lpstr>News Gothic MT</vt:lpstr>
      <vt:lpstr>Wingdings</vt:lpstr>
      <vt:lpstr>UNAB</vt:lpstr>
      <vt:lpstr>Document</vt:lpstr>
      <vt:lpstr>INB400: Visualización Científica</vt:lpstr>
      <vt:lpstr>Introducción a los Datos Genómicos</vt:lpstr>
      <vt:lpstr>Visualización pre-Genómica</vt:lpstr>
      <vt:lpstr>Información en la Era de la Genómica</vt:lpstr>
      <vt:lpstr>Información en Datos de Secuenciación: Reads</vt:lpstr>
      <vt:lpstr>Recordatorio: Secuencia Escopeta</vt:lpstr>
      <vt:lpstr>Información en Datos de Secuenciación: Reads ‘Paired-End’</vt:lpstr>
      <vt:lpstr>Información en Datos de Secuenciación: Errores 1/2</vt:lpstr>
      <vt:lpstr>Información en Datos de Secuenciación: Errores 2/2</vt:lpstr>
      <vt:lpstr>Índice Phred &lt;=&gt; Probabilidad</vt:lpstr>
      <vt:lpstr>Índices en ASCII</vt:lpstr>
      <vt:lpstr>Datos de Secuenciación con Índices Phred</vt:lpstr>
      <vt:lpstr>Información en Datos de Secuenciación: Profundidad de secuenciación</vt:lpstr>
      <vt:lpstr>Datos de Secuenciación El Tamaño de un Archivo: </vt:lpstr>
      <vt:lpstr>PowerPoint Presentation</vt:lpstr>
      <vt:lpstr>Transformación y Filtración de Datos</vt:lpstr>
      <vt:lpstr>Resecuenciación 1/2</vt:lpstr>
      <vt:lpstr>Resecuenciación 2/2</vt:lpstr>
      <vt:lpstr>Tipos de disparidades</vt:lpstr>
      <vt:lpstr>Datos de Secuenciación Incorporando Nuevos Índices Phred</vt:lpstr>
      <vt:lpstr>Información en Datos de Secuencias Alineadas</vt:lpstr>
      <vt:lpstr>Llamado de Variantes y genotipificación</vt:lpstr>
      <vt:lpstr>Datos sobre Variantes</vt:lpstr>
      <vt:lpstr>¿Que Hacer Para Encontrar, Medir y Describir Atributos de Estos Datos?</vt:lpstr>
      <vt:lpstr>¿A Cual se Refiere la Visualización Genómica en este curso?</vt:lpstr>
      <vt:lpstr>Ejemplos de Problemáticas y la(s) Visualización Adaptada(s) 1/4</vt:lpstr>
      <vt:lpstr>Ejemplos de Problemáticas y la(s) Visualización Adaptada(s) 2/4</vt:lpstr>
      <vt:lpstr>Ejemplos de Problemáticas y la(s) Visualización Adaptada(s) 3/4</vt:lpstr>
      <vt:lpstr>Ejemplos de Problemáticas y la(s) Visualización Adaptada(s) 4/4</vt:lpstr>
      <vt:lpstr>Practica: Crear Su Propia Visualización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ICF234: Metodología de la Programación</dc:title>
  <dc:creator>Matthieu Miossec</dc:creator>
  <cp:lastModifiedBy>Matthieu Miossec</cp:lastModifiedBy>
  <cp:revision>221</cp:revision>
  <dcterms:created xsi:type="dcterms:W3CDTF">2018-03-12T13:58:30Z</dcterms:created>
  <dcterms:modified xsi:type="dcterms:W3CDTF">2018-05-24T19:35:01Z</dcterms:modified>
</cp:coreProperties>
</file>