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98" autoAdjust="0"/>
    <p:restoredTop sz="97087" autoAdjust="0"/>
  </p:normalViewPr>
  <p:slideViewPr>
    <p:cSldViewPr snapToGrid="0" snapToObjects="1">
      <p:cViewPr>
        <p:scale>
          <a:sx n="95" d="100"/>
          <a:sy n="95" d="100"/>
        </p:scale>
        <p:origin x="-648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3C46-8E1F-324E-A739-78BA2EAEDFBD}" type="datetimeFigureOut">
              <a:t>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0A59-C520-CA42-986F-E86274B0D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2 at 4.4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" y="802494"/>
            <a:ext cx="9144000" cy="521067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95600" y="1333038"/>
            <a:ext cx="1846013" cy="533400"/>
          </a:xfrm>
          <a:prstGeom prst="wedgeRoundRectCallout">
            <a:avLst>
              <a:gd name="adj1" fmla="val -46142"/>
              <a:gd name="adj2" fmla="val 8631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View datasets from different genomes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417455" y="4365858"/>
            <a:ext cx="2620129" cy="363020"/>
          </a:xfrm>
          <a:prstGeom prst="wedgeRoundRectCallout">
            <a:avLst>
              <a:gd name="adj1" fmla="val -64267"/>
              <a:gd name="adj2" fmla="val 5142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Settings panel: Customize plot view (limits, binning, sample grouping)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053912" y="3878224"/>
            <a:ext cx="1781055" cy="363020"/>
          </a:xfrm>
          <a:prstGeom prst="wedgeRoundRectCallout">
            <a:avLst>
              <a:gd name="adj1" fmla="val -79194"/>
              <a:gd name="adj2" fmla="val 6305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Plot shows up here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78083" y="4949804"/>
            <a:ext cx="2620129" cy="363020"/>
          </a:xfrm>
          <a:prstGeom prst="wedgeRoundRectCallout">
            <a:avLst>
              <a:gd name="adj1" fmla="val -82445"/>
              <a:gd name="adj2" fmla="val -3291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Interactive sample selector: limit the subsample for analysis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053912" y="5468642"/>
            <a:ext cx="2620129" cy="363020"/>
          </a:xfrm>
          <a:prstGeom prst="wedgeRoundRectCallout">
            <a:avLst>
              <a:gd name="adj1" fmla="val -52285"/>
              <a:gd name="adj2" fmla="val -8358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View data in the context of genomic annotation</a:t>
            </a:r>
          </a:p>
        </p:txBody>
      </p:sp>
    </p:spTree>
    <p:extLst>
      <p:ext uri="{BB962C8B-B14F-4D97-AF65-F5344CB8AC3E}">
        <p14:creationId xmlns:p14="http://schemas.microsoft.com/office/powerpoint/2010/main" val="292938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2 at 4.4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" y="2118045"/>
            <a:ext cx="9144000" cy="592974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956045" y="3619038"/>
            <a:ext cx="2057400" cy="533400"/>
          </a:xfrm>
          <a:prstGeom prst="wedgeRoundRectCallout">
            <a:avLst>
              <a:gd name="adj1" fmla="val -46142"/>
              <a:gd name="adj2" fmla="val 8631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Change how samples are grouped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198425" y="5670916"/>
            <a:ext cx="2057400" cy="533400"/>
          </a:xfrm>
          <a:prstGeom prst="wedgeRoundRectCallout">
            <a:avLst>
              <a:gd name="adj1" fmla="val -68686"/>
              <a:gd name="adj2" fmla="val -3170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Change how data is binned and smoothed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71141" y="4152438"/>
            <a:ext cx="2057400" cy="533400"/>
          </a:xfrm>
          <a:prstGeom prst="wedgeRoundRectCallout">
            <a:avLst>
              <a:gd name="adj1" fmla="val -46142"/>
              <a:gd name="adj2" fmla="val 8631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Colour-code samples by different properties</a:t>
            </a:r>
          </a:p>
        </p:txBody>
      </p:sp>
    </p:spTree>
    <p:extLst>
      <p:ext uri="{BB962C8B-B14F-4D97-AF65-F5344CB8AC3E}">
        <p14:creationId xmlns:p14="http://schemas.microsoft.com/office/powerpoint/2010/main" val="75860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2 at 4.5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1177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456879" y="4043007"/>
            <a:ext cx="2057400" cy="533400"/>
          </a:xfrm>
          <a:prstGeom prst="wedgeRoundRectCallout">
            <a:avLst>
              <a:gd name="adj1" fmla="val -47362"/>
              <a:gd name="adj2" fmla="val -15724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One-time load of genome annotation. View data in genomic context.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12215" y="2342151"/>
            <a:ext cx="2057400" cy="533400"/>
          </a:xfrm>
          <a:prstGeom prst="wedgeRoundRectCallout">
            <a:avLst>
              <a:gd name="adj1" fmla="val -47923"/>
              <a:gd name="adj2" fmla="val -8797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Group samples by property of choice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9252" y="3381242"/>
            <a:ext cx="2658747" cy="533400"/>
          </a:xfrm>
          <a:prstGeom prst="wedgeRoundRectCallout">
            <a:avLst>
              <a:gd name="adj1" fmla="val 45230"/>
              <a:gd name="adj2" fmla="val -10745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Specify natural sequence of grouping so temporal order is preserved in colours, say, for a timecourse</a:t>
            </a:r>
          </a:p>
        </p:txBody>
      </p:sp>
    </p:spTree>
    <p:extLst>
      <p:ext uri="{BB962C8B-B14F-4D97-AF65-F5344CB8AC3E}">
        <p14:creationId xmlns:p14="http://schemas.microsoft.com/office/powerpoint/2010/main" val="160360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2 at 4.55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2"/>
          <a:stretch/>
        </p:blipFill>
        <p:spPr>
          <a:xfrm>
            <a:off x="0" y="738909"/>
            <a:ext cx="9144000" cy="4906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00" y="230909"/>
            <a:ext cx="169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Sample Selector</a:t>
            </a:r>
          </a:p>
        </p:txBody>
      </p:sp>
    </p:spTree>
    <p:extLst>
      <p:ext uri="{BB962C8B-B14F-4D97-AF65-F5344CB8AC3E}">
        <p14:creationId xmlns:p14="http://schemas.microsoft.com/office/powerpoint/2010/main" val="274248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2 at 5.1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82"/>
            <a:ext cx="9144000" cy="563426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885217" y="2608851"/>
            <a:ext cx="2057400" cy="533400"/>
          </a:xfrm>
          <a:prstGeom prst="wedgeRoundRectCallout">
            <a:avLst>
              <a:gd name="adj1" fmla="val 59821"/>
              <a:gd name="adj2" fmla="val 21721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Noteworthy Bold"/>
                <a:cs typeface="Noteworthy Bold"/>
              </a:rPr>
              <a:t>Explore within-group variability</a:t>
            </a:r>
          </a:p>
        </p:txBody>
      </p:sp>
    </p:spTree>
    <p:extLst>
      <p:ext uri="{BB962C8B-B14F-4D97-AF65-F5344CB8AC3E}">
        <p14:creationId xmlns:p14="http://schemas.microsoft.com/office/powerpoint/2010/main" val="371098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Pai</dc:creator>
  <cp:lastModifiedBy>Shraddha Pai</cp:lastModifiedBy>
  <cp:revision>9</cp:revision>
  <dcterms:created xsi:type="dcterms:W3CDTF">2014-08-13T00:52:53Z</dcterms:created>
  <dcterms:modified xsi:type="dcterms:W3CDTF">2014-08-13T11:28:21Z</dcterms:modified>
</cp:coreProperties>
</file>