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1102" y="-2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52E8-8C69-48B0-968C-C1ED09FFB2C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30B4-72D7-450C-9BEE-2EDB02334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0" y="1257300"/>
            <a:ext cx="6363503" cy="3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05" y="1856835"/>
            <a:ext cx="6588745" cy="59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" b="8056"/>
          <a:stretch/>
        </p:blipFill>
        <p:spPr>
          <a:xfrm>
            <a:off x="589281" y="1021098"/>
            <a:ext cx="6050279" cy="7719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0" y="917575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3</a:t>
            </a:r>
            <a:r>
              <a:rPr lang="en-US" dirty="0" smtClean="0"/>
              <a:t> Workflow of simulation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1" y="1912800"/>
            <a:ext cx="6380438" cy="623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632" y="8293100"/>
            <a:ext cx="634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4</a:t>
            </a:r>
            <a:r>
              <a:rPr lang="en-US" dirty="0" smtClean="0"/>
              <a:t> Power of the methods when different treatment effects (mu) where added to simulation datasets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4" y="499533"/>
            <a:ext cx="6554307" cy="6362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0033" y="7027333"/>
            <a:ext cx="60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5</a:t>
            </a:r>
            <a:r>
              <a:rPr lang="en-US" dirty="0" smtClean="0"/>
              <a:t> Precision of the methods when different treatment effects (mu) were added to simulation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9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9" y="3027278"/>
            <a:ext cx="3888921" cy="3373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8057" y="7081157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6 Confusion matrix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46</Words>
  <Application>Microsoft Office PowerPoint</Application>
  <PresentationFormat>Custom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Lily</dc:creator>
  <cp:lastModifiedBy>Wang, Lily</cp:lastModifiedBy>
  <cp:revision>10</cp:revision>
  <dcterms:created xsi:type="dcterms:W3CDTF">2018-02-26T18:43:55Z</dcterms:created>
  <dcterms:modified xsi:type="dcterms:W3CDTF">2018-03-07T17:21:37Z</dcterms:modified>
</cp:coreProperties>
</file>