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145705568" r:id="rId2"/>
    <p:sldId id="214570556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erine Guardado" userId="65923c0c-432e-4ae4-9bdf-aa1bccb570b9" providerId="ADAL" clId="{BFCA52B7-6466-724C-8F6B-FF35D2D35805}"/>
    <pc:docChg chg="modSld">
      <pc:chgData name="Catherine Guardado" userId="65923c0c-432e-4ae4-9bdf-aa1bccb570b9" providerId="ADAL" clId="{BFCA52B7-6466-724C-8F6B-FF35D2D35805}" dt="2022-11-18T16:53:44.072" v="18" actId="113"/>
      <pc:docMkLst>
        <pc:docMk/>
      </pc:docMkLst>
      <pc:sldChg chg="modSp mod">
        <pc:chgData name="Catherine Guardado" userId="65923c0c-432e-4ae4-9bdf-aa1bccb570b9" providerId="ADAL" clId="{BFCA52B7-6466-724C-8F6B-FF35D2D35805}" dt="2022-11-18T16:53:44.072" v="18" actId="113"/>
        <pc:sldMkLst>
          <pc:docMk/>
          <pc:sldMk cId="4284984379" sldId="2145705568"/>
        </pc:sldMkLst>
        <pc:graphicFrameChg chg="modGraphic">
          <ac:chgData name="Catherine Guardado" userId="65923c0c-432e-4ae4-9bdf-aa1bccb570b9" providerId="ADAL" clId="{BFCA52B7-6466-724C-8F6B-FF35D2D35805}" dt="2022-11-18T16:53:44.072" v="18" actId="113"/>
          <ac:graphicFrameMkLst>
            <pc:docMk/>
            <pc:sldMk cId="4284984379" sldId="2145705568"/>
            <ac:graphicFrameMk id="6" creationId="{CAF96F0E-BCC1-A825-5C93-02E21D6E2488}"/>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0.jpeg"/><Relationship Id="rId7" Type="http://schemas.openxmlformats.org/officeDocument/2006/relationships/image" Target="../media/image13.jpeg"/><Relationship Id="rId2" Type="http://schemas.openxmlformats.org/officeDocument/2006/relationships/image" Target="../media/image9.jpe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5.jpeg"/><Relationship Id="rId4" Type="http://schemas.openxmlformats.org/officeDocument/2006/relationships/image" Target="../media/image11.jpeg"/><Relationship Id="rId9" Type="http://schemas.openxmlformats.org/officeDocument/2006/relationships/image" Target="../media/image7.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19.jpeg"/><Relationship Id="rId2" Type="http://schemas.openxmlformats.org/officeDocument/2006/relationships/image" Target="../media/image15.jpeg"/><Relationship Id="rId1" Type="http://schemas.openxmlformats.org/officeDocument/2006/relationships/slideMaster" Target="../slideMasters/slideMaster1.xml"/><Relationship Id="rId6" Type="http://schemas.openxmlformats.org/officeDocument/2006/relationships/image" Target="../media/image18.png"/><Relationship Id="rId5" Type="http://schemas.openxmlformats.org/officeDocument/2006/relationships/image" Target="../media/image5.jpeg"/><Relationship Id="rId4" Type="http://schemas.openxmlformats.org/officeDocument/2006/relationships/image" Target="../media/image17.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Master" Target="../slideMasters/slideMaster1.xml"/><Relationship Id="rId4" Type="http://schemas.openxmlformats.org/officeDocument/2006/relationships/image" Target="../media/image2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B72A38-F9A5-CD4B-B593-00755101EE1A}"/>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spTree>
    <p:extLst>
      <p:ext uri="{BB962C8B-B14F-4D97-AF65-F5344CB8AC3E}">
        <p14:creationId xmlns:p14="http://schemas.microsoft.com/office/powerpoint/2010/main" val="421926099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WITH PHOTO_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3B66E5-D4B9-D746-85E7-0817EB68C9F0}"/>
              </a:ext>
            </a:extLst>
          </p:cNvPr>
          <p:cNvPicPr>
            <a:picLocks noChangeAspect="1"/>
          </p:cNvPicPr>
          <p:nvPr userDrawn="1"/>
        </p:nvPicPr>
        <p:blipFill>
          <a:blip r:embed="rId2"/>
          <a:srcRect/>
          <a:stretch/>
        </p:blipFill>
        <p:spPr>
          <a:xfrm>
            <a:off x="8139033" y="-926"/>
            <a:ext cx="4052491" cy="6265900"/>
          </a:xfrm>
          <a:prstGeom prst="rect">
            <a:avLst/>
          </a:prstGeom>
        </p:spPr>
      </p:pic>
      <p:pic>
        <p:nvPicPr>
          <p:cNvPr id="10" name="Picture Placeholder 18">
            <a:extLst>
              <a:ext uri="{FF2B5EF4-FFF2-40B4-BE49-F238E27FC236}">
                <a16:creationId xmlns:a16="http://schemas.microsoft.com/office/drawing/2014/main" id="{AE594129-E530-F54E-9822-E2641DC68725}"/>
              </a:ext>
            </a:extLst>
          </p:cNvPr>
          <p:cNvPicPr>
            <a:picLocks noChangeAspect="1"/>
          </p:cNvPicPr>
          <p:nvPr userDrawn="1"/>
        </p:nvPicPr>
        <p:blipFill>
          <a:blip r:embed="rId3"/>
          <a:srcRect/>
          <a:stretch/>
        </p:blipFill>
        <p:spPr>
          <a:xfrm>
            <a:off x="9799177" y="789"/>
            <a:ext cx="2392824" cy="6262468"/>
          </a:xfrm>
          <a:prstGeom prst="rect">
            <a:avLst/>
          </a:prstGeom>
        </p:spPr>
      </p:pic>
      <p:sp>
        <p:nvSpPr>
          <p:cNvPr id="2" name="Title 1">
            <a:extLst>
              <a:ext uri="{FF2B5EF4-FFF2-40B4-BE49-F238E27FC236}">
                <a16:creationId xmlns:a16="http://schemas.microsoft.com/office/drawing/2014/main" id="{4CBFDDF4-0565-424E-AFE7-6000EF98D79D}"/>
              </a:ext>
            </a:extLst>
          </p:cNvPr>
          <p:cNvSpPr>
            <a:spLocks noGrp="1"/>
          </p:cNvSpPr>
          <p:nvPr>
            <p:ph type="title" hasCustomPrompt="1"/>
          </p:nvPr>
        </p:nvSpPr>
        <p:spPr>
          <a:xfrm>
            <a:off x="383397" y="204645"/>
            <a:ext cx="7547628" cy="684355"/>
          </a:xfrm>
        </p:spPr>
        <p:txBody>
          <a:bodyPr anchor="t"/>
          <a:lstStyle>
            <a:lvl1pPr>
              <a:defRPr/>
            </a:lvl1pPr>
          </a:lstStyle>
          <a:p>
            <a:r>
              <a:rPr lang="en-US"/>
              <a:t>Click to Add Title</a:t>
            </a:r>
          </a:p>
        </p:txBody>
      </p:sp>
      <p:sp>
        <p:nvSpPr>
          <p:cNvPr id="4" name="Text Placeholder 3">
            <a:extLst>
              <a:ext uri="{FF2B5EF4-FFF2-40B4-BE49-F238E27FC236}">
                <a16:creationId xmlns:a16="http://schemas.microsoft.com/office/drawing/2014/main" id="{BEE0AA4A-BDF6-5B4A-84AE-EDC943B6DD6B}"/>
              </a:ext>
            </a:extLst>
          </p:cNvPr>
          <p:cNvSpPr>
            <a:spLocks noGrp="1"/>
          </p:cNvSpPr>
          <p:nvPr>
            <p:ph type="body" sz="quarter" idx="10" hasCustomPrompt="1"/>
          </p:nvPr>
        </p:nvSpPr>
        <p:spPr>
          <a:xfrm>
            <a:off x="383395" y="889001"/>
            <a:ext cx="7547628" cy="452967"/>
          </a:xfrm>
          <a:prstGeom prst="rect">
            <a:avLst/>
          </a:prstGeom>
        </p:spPr>
        <p:txBody>
          <a:bodyPr anchor="b">
            <a:noAutofit/>
          </a:bodyPr>
          <a:lstStyle>
            <a:lvl1pPr marL="0" indent="0">
              <a:defRPr lang="en-US" sz="2400" b="0" i="0" kern="1200" dirty="0">
                <a:solidFill>
                  <a:schemeClr val="accent2"/>
                </a:solidFill>
                <a:latin typeface="+mj-lt"/>
                <a:ea typeface="Helvetica Neue Thin" panose="020B0403020202020204" pitchFamily="34" charset="0"/>
                <a:cs typeface="+mn-cs"/>
              </a:defRPr>
            </a:lvl1pPr>
          </a:lstStyle>
          <a:p>
            <a:pPr marL="160863" lvl="0" indent="-160863" algn="l" defTabSz="609585" rtl="0" eaLnBrk="1" latinLnBrk="0" hangingPunct="1">
              <a:lnSpc>
                <a:spcPct val="100000"/>
              </a:lnSpc>
              <a:spcBef>
                <a:spcPts val="800"/>
              </a:spcBef>
              <a:spcAft>
                <a:spcPts val="0"/>
              </a:spcAft>
              <a:buClr>
                <a:schemeClr val="tx2"/>
              </a:buClr>
              <a:buFont typeface="Arial" panose="020B0604020202020204" pitchFamily="34" charset="0"/>
              <a:buNone/>
            </a:pPr>
            <a:r>
              <a:rPr lang="en-US"/>
              <a:t>Click to add subtitle</a:t>
            </a:r>
          </a:p>
        </p:txBody>
      </p:sp>
      <p:sp>
        <p:nvSpPr>
          <p:cNvPr id="8" name="Text Placeholder 7">
            <a:extLst>
              <a:ext uri="{FF2B5EF4-FFF2-40B4-BE49-F238E27FC236}">
                <a16:creationId xmlns:a16="http://schemas.microsoft.com/office/drawing/2014/main" id="{0C88D5C2-25B4-C947-B4BE-01EFB89FF132}"/>
              </a:ext>
            </a:extLst>
          </p:cNvPr>
          <p:cNvSpPr>
            <a:spLocks noGrp="1"/>
          </p:cNvSpPr>
          <p:nvPr>
            <p:ph type="body" sz="quarter" idx="39" hasCustomPrompt="1"/>
          </p:nvPr>
        </p:nvSpPr>
        <p:spPr>
          <a:xfrm>
            <a:off x="383395" y="1556130"/>
            <a:ext cx="3670048" cy="4319737"/>
          </a:xfrm>
          <a:prstGeom prst="rect">
            <a:avLst/>
          </a:prstGeom>
        </p:spPr>
        <p:txBody>
          <a:bodyPr/>
          <a:lstStyle>
            <a:lvl1pPr>
              <a:buClr>
                <a:schemeClr val="accent2"/>
              </a:buClr>
              <a:defRPr b="1">
                <a:solidFill>
                  <a:schemeClr val="accent1"/>
                </a:solidFill>
              </a:defRPr>
            </a:lvl1pPr>
            <a:lvl2pPr>
              <a:buClr>
                <a:schemeClr val="accent2"/>
              </a:buClr>
              <a:defRPr>
                <a:solidFill>
                  <a:schemeClr val="tx1"/>
                </a:solidFill>
              </a:defRPr>
            </a:lvl2pPr>
            <a:lvl3pPr>
              <a:buClr>
                <a:schemeClr val="accent2"/>
              </a:buClr>
              <a:defRPr>
                <a:solidFill>
                  <a:schemeClr val="tx1"/>
                </a:solidFill>
              </a:defRPr>
            </a:lvl3pPr>
          </a:lstStyle>
          <a:p>
            <a:pPr lvl="0"/>
            <a:r>
              <a:rPr lang="en-US"/>
              <a:t>Click to add text</a:t>
            </a:r>
          </a:p>
          <a:p>
            <a:pPr lvl="1"/>
            <a:r>
              <a:rPr lang="en-US"/>
              <a:t>Second level bullet</a:t>
            </a:r>
          </a:p>
          <a:p>
            <a:pPr lvl="2"/>
            <a:r>
              <a:rPr lang="en-US"/>
              <a:t>Third level bullet</a:t>
            </a:r>
          </a:p>
        </p:txBody>
      </p:sp>
      <p:sp>
        <p:nvSpPr>
          <p:cNvPr id="7" name="Text Placeholder 7">
            <a:extLst>
              <a:ext uri="{FF2B5EF4-FFF2-40B4-BE49-F238E27FC236}">
                <a16:creationId xmlns:a16="http://schemas.microsoft.com/office/drawing/2014/main" id="{C0F55473-9E48-E149-A5F9-16BF6F270348}"/>
              </a:ext>
            </a:extLst>
          </p:cNvPr>
          <p:cNvSpPr>
            <a:spLocks noGrp="1"/>
          </p:cNvSpPr>
          <p:nvPr>
            <p:ph type="body" sz="quarter" idx="40" hasCustomPrompt="1"/>
          </p:nvPr>
        </p:nvSpPr>
        <p:spPr>
          <a:xfrm>
            <a:off x="4260976" y="1556130"/>
            <a:ext cx="3670048" cy="4319737"/>
          </a:xfrm>
          <a:prstGeom prst="rect">
            <a:avLst/>
          </a:prstGeom>
        </p:spPr>
        <p:txBody>
          <a:bodyPr/>
          <a:lstStyle>
            <a:lvl1pPr>
              <a:buClr>
                <a:schemeClr val="accent2"/>
              </a:buClr>
              <a:defRPr b="1">
                <a:solidFill>
                  <a:schemeClr val="accent1"/>
                </a:solidFill>
              </a:defRPr>
            </a:lvl1pPr>
            <a:lvl2pPr>
              <a:buClr>
                <a:schemeClr val="accent2"/>
              </a:buClr>
              <a:defRPr>
                <a:solidFill>
                  <a:schemeClr val="tx1"/>
                </a:solidFill>
              </a:defRPr>
            </a:lvl2pPr>
            <a:lvl3pPr>
              <a:buClr>
                <a:schemeClr val="accent2"/>
              </a:buClr>
              <a:defRPr>
                <a:solidFill>
                  <a:schemeClr val="tx1"/>
                </a:solidFill>
              </a:defRPr>
            </a:lvl3pPr>
          </a:lstStyle>
          <a:p>
            <a:pPr lvl="0"/>
            <a:r>
              <a:rPr lang="en-US"/>
              <a:t>Click to add text</a:t>
            </a:r>
          </a:p>
          <a:p>
            <a:pPr lvl="1"/>
            <a:r>
              <a:rPr lang="en-US"/>
              <a:t>Second level bullet</a:t>
            </a:r>
          </a:p>
          <a:p>
            <a:pPr lvl="2"/>
            <a:r>
              <a:rPr lang="en-US"/>
              <a:t>Third level bullet</a:t>
            </a:r>
          </a:p>
        </p:txBody>
      </p:sp>
      <p:sp>
        <p:nvSpPr>
          <p:cNvPr id="9" name="Slide Number Placeholder 2">
            <a:extLst>
              <a:ext uri="{FF2B5EF4-FFF2-40B4-BE49-F238E27FC236}">
                <a16:creationId xmlns:a16="http://schemas.microsoft.com/office/drawing/2014/main" id="{37638021-80B5-D04D-B67E-AE9E2897577A}"/>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sp>
        <p:nvSpPr>
          <p:cNvPr id="12" name="Picture Placeholder 3">
            <a:extLst>
              <a:ext uri="{FF2B5EF4-FFF2-40B4-BE49-F238E27FC236}">
                <a16:creationId xmlns:a16="http://schemas.microsoft.com/office/drawing/2014/main" id="{BC72F3AF-B475-9647-BF03-4666650AC563}"/>
              </a:ext>
            </a:extLst>
          </p:cNvPr>
          <p:cNvSpPr>
            <a:spLocks noGrp="1"/>
          </p:cNvSpPr>
          <p:nvPr>
            <p:ph type="pic" sz="quarter" idx="41" hasCustomPrompt="1"/>
          </p:nvPr>
        </p:nvSpPr>
        <p:spPr>
          <a:xfrm>
            <a:off x="8139033" y="-926"/>
            <a:ext cx="4053443" cy="6266823"/>
          </a:xfrm>
          <a:prstGeom prst="rect">
            <a:avLst/>
          </a:prstGeom>
        </p:spPr>
        <p:txBody>
          <a:bodyPr vert="horz" lIns="640080" tIns="45720" rIns="640080" bIns="45720" rtlCol="0" anchor="ctr">
            <a:noAutofit/>
          </a:bodyPr>
          <a:lstStyle>
            <a:lvl1pPr marL="0" marR="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lang="en-US" sz="1333">
                <a:solidFill>
                  <a:schemeClr val="bg1"/>
                </a:solidFill>
                <a:highlight>
                  <a:srgbClr val="80B9F9"/>
                </a:highlight>
              </a:defRPr>
            </a:lvl1pPr>
          </a:lstStyle>
          <a:p>
            <a:pPr marL="0" marR="0" lvl="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a:pPr>
            <a:r>
              <a:rPr lang="en-US"/>
              <a:t>Click icon to change image, or delete the overlay to keep existing image</a:t>
            </a:r>
          </a:p>
        </p:txBody>
      </p:sp>
    </p:spTree>
    <p:extLst>
      <p:ext uri="{BB962C8B-B14F-4D97-AF65-F5344CB8AC3E}">
        <p14:creationId xmlns:p14="http://schemas.microsoft.com/office/powerpoint/2010/main" val="208210297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rganizational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3234-2208-4FD5-BA5D-47924B90C327}"/>
              </a:ext>
            </a:extLst>
          </p:cNvPr>
          <p:cNvSpPr>
            <a:spLocks noGrp="1"/>
          </p:cNvSpPr>
          <p:nvPr>
            <p:ph type="title" hasCustomPrompt="1"/>
          </p:nvPr>
        </p:nvSpPr>
        <p:spPr/>
        <p:txBody>
          <a:bodyPr anchor="t"/>
          <a:lstStyle>
            <a:lvl1pPr>
              <a:defRPr>
                <a:solidFill>
                  <a:schemeClr val="tx2"/>
                </a:solidFill>
              </a:defRPr>
            </a:lvl1pPr>
          </a:lstStyle>
          <a:p>
            <a:r>
              <a:rPr lang="en-US"/>
              <a:t>Click to Add Title</a:t>
            </a:r>
          </a:p>
        </p:txBody>
      </p:sp>
      <p:sp>
        <p:nvSpPr>
          <p:cNvPr id="4" name="Slide Number Placeholder 2">
            <a:extLst>
              <a:ext uri="{FF2B5EF4-FFF2-40B4-BE49-F238E27FC236}">
                <a16:creationId xmlns:a16="http://schemas.microsoft.com/office/drawing/2014/main" id="{35806CBA-57D9-9E40-85DA-4469949C69C0}"/>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sp>
        <p:nvSpPr>
          <p:cNvPr id="5" name="Freeform 4">
            <a:extLst>
              <a:ext uri="{FF2B5EF4-FFF2-40B4-BE49-F238E27FC236}">
                <a16:creationId xmlns:a16="http://schemas.microsoft.com/office/drawing/2014/main" id="{C999B462-8110-C04D-8321-DCB913BE4F85}"/>
              </a:ext>
            </a:extLst>
          </p:cNvPr>
          <p:cNvSpPr/>
          <p:nvPr userDrawn="1"/>
        </p:nvSpPr>
        <p:spPr>
          <a:xfrm>
            <a:off x="1210102" y="4468020"/>
            <a:ext cx="9744501" cy="333021"/>
          </a:xfrm>
          <a:custGeom>
            <a:avLst/>
            <a:gdLst>
              <a:gd name="connsiteX0" fmla="*/ 0 w 1425844"/>
              <a:gd name="connsiteY0" fmla="*/ 302217 h 302217"/>
              <a:gd name="connsiteX1" fmla="*/ 0 w 1425844"/>
              <a:gd name="connsiteY1" fmla="*/ 0 h 302217"/>
              <a:gd name="connsiteX2" fmla="*/ 1425844 w 1425844"/>
              <a:gd name="connsiteY2" fmla="*/ 0 h 302217"/>
              <a:gd name="connsiteX3" fmla="*/ 1425844 w 1425844"/>
              <a:gd name="connsiteY3" fmla="*/ 286719 h 302217"/>
            </a:gdLst>
            <a:ahLst/>
            <a:cxnLst>
              <a:cxn ang="0">
                <a:pos x="connsiteX0" y="connsiteY0"/>
              </a:cxn>
              <a:cxn ang="0">
                <a:pos x="connsiteX1" y="connsiteY1"/>
              </a:cxn>
              <a:cxn ang="0">
                <a:pos x="connsiteX2" y="connsiteY2"/>
              </a:cxn>
              <a:cxn ang="0">
                <a:pos x="connsiteX3" y="connsiteY3"/>
              </a:cxn>
            </a:cxnLst>
            <a:rect l="l" t="t" r="r" b="b"/>
            <a:pathLst>
              <a:path w="1425844" h="302217">
                <a:moveTo>
                  <a:pt x="0" y="302217"/>
                </a:moveTo>
                <a:lnTo>
                  <a:pt x="0" y="0"/>
                </a:lnTo>
                <a:lnTo>
                  <a:pt x="1425844" y="0"/>
                </a:lnTo>
                <a:lnTo>
                  <a:pt x="1425844" y="286719"/>
                </a:lnTo>
              </a:path>
            </a:pathLst>
          </a:custGeom>
          <a:noFill/>
          <a:ln w="12700">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cxnSp>
        <p:nvCxnSpPr>
          <p:cNvPr id="6" name="Straight Connector 5">
            <a:extLst>
              <a:ext uri="{FF2B5EF4-FFF2-40B4-BE49-F238E27FC236}">
                <a16:creationId xmlns:a16="http://schemas.microsoft.com/office/drawing/2014/main" id="{7FB0442C-D9C3-A343-AAD1-F64589F881FB}"/>
              </a:ext>
            </a:extLst>
          </p:cNvPr>
          <p:cNvCxnSpPr>
            <a:cxnSpLocks/>
          </p:cNvCxnSpPr>
          <p:nvPr userDrawn="1"/>
        </p:nvCxnSpPr>
        <p:spPr>
          <a:xfrm>
            <a:off x="3197223" y="4471426"/>
            <a:ext cx="0" cy="255653"/>
          </a:xfrm>
          <a:prstGeom prst="line">
            <a:avLst/>
          </a:prstGeom>
          <a:noFill/>
          <a:ln w="12700">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cxnSp>
      <p:cxnSp>
        <p:nvCxnSpPr>
          <p:cNvPr id="7" name="Straight Connector 6">
            <a:extLst>
              <a:ext uri="{FF2B5EF4-FFF2-40B4-BE49-F238E27FC236}">
                <a16:creationId xmlns:a16="http://schemas.microsoft.com/office/drawing/2014/main" id="{2924D327-0137-A14F-91A6-81F24F500E41}"/>
              </a:ext>
            </a:extLst>
          </p:cNvPr>
          <p:cNvCxnSpPr>
            <a:cxnSpLocks/>
          </p:cNvCxnSpPr>
          <p:nvPr userDrawn="1"/>
        </p:nvCxnSpPr>
        <p:spPr>
          <a:xfrm>
            <a:off x="5145879" y="4471426"/>
            <a:ext cx="0" cy="255653"/>
          </a:xfrm>
          <a:prstGeom prst="line">
            <a:avLst/>
          </a:prstGeom>
          <a:noFill/>
          <a:ln w="12700">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cxnSp>
      <p:cxnSp>
        <p:nvCxnSpPr>
          <p:cNvPr id="8" name="Straight Connector 7">
            <a:extLst>
              <a:ext uri="{FF2B5EF4-FFF2-40B4-BE49-F238E27FC236}">
                <a16:creationId xmlns:a16="http://schemas.microsoft.com/office/drawing/2014/main" id="{A299FD2B-996E-C14A-8339-186D9D02356A}"/>
              </a:ext>
            </a:extLst>
          </p:cNvPr>
          <p:cNvCxnSpPr>
            <a:cxnSpLocks/>
          </p:cNvCxnSpPr>
          <p:nvPr userDrawn="1"/>
        </p:nvCxnSpPr>
        <p:spPr>
          <a:xfrm>
            <a:off x="7045324" y="4471426"/>
            <a:ext cx="0" cy="255653"/>
          </a:xfrm>
          <a:prstGeom prst="line">
            <a:avLst/>
          </a:prstGeom>
          <a:noFill/>
          <a:ln w="12700">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cxnSp>
      <p:cxnSp>
        <p:nvCxnSpPr>
          <p:cNvPr id="9" name="Straight Connector 8">
            <a:extLst>
              <a:ext uri="{FF2B5EF4-FFF2-40B4-BE49-F238E27FC236}">
                <a16:creationId xmlns:a16="http://schemas.microsoft.com/office/drawing/2014/main" id="{808C38A4-5DB3-7F42-8F69-BEE62127E4DD}"/>
              </a:ext>
            </a:extLst>
          </p:cNvPr>
          <p:cNvCxnSpPr>
            <a:cxnSpLocks/>
          </p:cNvCxnSpPr>
          <p:nvPr userDrawn="1"/>
        </p:nvCxnSpPr>
        <p:spPr>
          <a:xfrm>
            <a:off x="8969375" y="4471426"/>
            <a:ext cx="0" cy="255653"/>
          </a:xfrm>
          <a:prstGeom prst="line">
            <a:avLst/>
          </a:prstGeom>
          <a:noFill/>
          <a:ln w="12700">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cxnSp>
      <p:cxnSp>
        <p:nvCxnSpPr>
          <p:cNvPr id="10" name="Straight Connector 9">
            <a:extLst>
              <a:ext uri="{FF2B5EF4-FFF2-40B4-BE49-F238E27FC236}">
                <a16:creationId xmlns:a16="http://schemas.microsoft.com/office/drawing/2014/main" id="{AA8E3D9F-B934-114C-AD73-8E92FF9CB025}"/>
              </a:ext>
            </a:extLst>
          </p:cNvPr>
          <p:cNvCxnSpPr>
            <a:cxnSpLocks/>
          </p:cNvCxnSpPr>
          <p:nvPr userDrawn="1"/>
        </p:nvCxnSpPr>
        <p:spPr>
          <a:xfrm>
            <a:off x="6083300" y="2310345"/>
            <a:ext cx="0" cy="2157676"/>
          </a:xfrm>
          <a:prstGeom prst="line">
            <a:avLst/>
          </a:prstGeom>
          <a:noFill/>
          <a:ln w="12700">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cxnSp>
      <p:sp>
        <p:nvSpPr>
          <p:cNvPr id="11" name="Rectangle 10">
            <a:extLst>
              <a:ext uri="{FF2B5EF4-FFF2-40B4-BE49-F238E27FC236}">
                <a16:creationId xmlns:a16="http://schemas.microsoft.com/office/drawing/2014/main" id="{C30C9E37-B9FE-0F42-B76C-6E186674CF14}"/>
              </a:ext>
            </a:extLst>
          </p:cNvPr>
          <p:cNvSpPr/>
          <p:nvPr userDrawn="1"/>
        </p:nvSpPr>
        <p:spPr>
          <a:xfrm>
            <a:off x="5168900" y="1907479"/>
            <a:ext cx="1828800" cy="6096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spcBef>
                <a:spcPts val="133"/>
              </a:spcBef>
            </a:pPr>
            <a:endParaRPr lang="en-US" sz="933" i="1"/>
          </a:p>
        </p:txBody>
      </p:sp>
      <p:sp>
        <p:nvSpPr>
          <p:cNvPr id="12" name="Rectangle 11">
            <a:extLst>
              <a:ext uri="{FF2B5EF4-FFF2-40B4-BE49-F238E27FC236}">
                <a16:creationId xmlns:a16="http://schemas.microsoft.com/office/drawing/2014/main" id="{44CA10D2-95E2-C548-B241-ADD6FA609B2D}"/>
              </a:ext>
            </a:extLst>
          </p:cNvPr>
          <p:cNvSpPr/>
          <p:nvPr userDrawn="1"/>
        </p:nvSpPr>
        <p:spPr>
          <a:xfrm>
            <a:off x="358772" y="3737627"/>
            <a:ext cx="1828800" cy="609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90000"/>
              </a:lnSpc>
              <a:spcBef>
                <a:spcPts val="133"/>
              </a:spcBef>
            </a:pPr>
            <a:endParaRPr lang="en-US" sz="1067" i="1"/>
          </a:p>
        </p:txBody>
      </p:sp>
      <p:sp>
        <p:nvSpPr>
          <p:cNvPr id="13" name="Rectangle 12">
            <a:extLst>
              <a:ext uri="{FF2B5EF4-FFF2-40B4-BE49-F238E27FC236}">
                <a16:creationId xmlns:a16="http://schemas.microsoft.com/office/drawing/2014/main" id="{6A3EDC0C-BF79-9247-8C59-72F49284B7F1}"/>
              </a:ext>
            </a:extLst>
          </p:cNvPr>
          <p:cNvSpPr/>
          <p:nvPr userDrawn="1"/>
        </p:nvSpPr>
        <p:spPr>
          <a:xfrm>
            <a:off x="8054975" y="3737627"/>
            <a:ext cx="1828800" cy="609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90000"/>
              </a:lnSpc>
              <a:spcBef>
                <a:spcPts val="133"/>
              </a:spcBef>
            </a:pPr>
            <a:endParaRPr lang="en-US" sz="800" i="1"/>
          </a:p>
        </p:txBody>
      </p:sp>
      <p:sp>
        <p:nvSpPr>
          <p:cNvPr id="14" name="Rectangle 13">
            <a:extLst>
              <a:ext uri="{FF2B5EF4-FFF2-40B4-BE49-F238E27FC236}">
                <a16:creationId xmlns:a16="http://schemas.microsoft.com/office/drawing/2014/main" id="{D9222FDD-37C5-874F-B0FB-DC01939B746B}"/>
              </a:ext>
            </a:extLst>
          </p:cNvPr>
          <p:cNvSpPr/>
          <p:nvPr userDrawn="1"/>
        </p:nvSpPr>
        <p:spPr>
          <a:xfrm>
            <a:off x="2282823" y="3737627"/>
            <a:ext cx="1828800" cy="609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90000"/>
              </a:lnSpc>
              <a:spcBef>
                <a:spcPts val="133"/>
              </a:spcBef>
            </a:pPr>
            <a:endParaRPr lang="en-US" sz="800" i="1"/>
          </a:p>
        </p:txBody>
      </p:sp>
      <p:sp>
        <p:nvSpPr>
          <p:cNvPr id="15" name="Rectangle 14">
            <a:extLst>
              <a:ext uri="{FF2B5EF4-FFF2-40B4-BE49-F238E27FC236}">
                <a16:creationId xmlns:a16="http://schemas.microsoft.com/office/drawing/2014/main" id="{B870BB1F-C180-E241-999F-5159168E3AB2}"/>
              </a:ext>
            </a:extLst>
          </p:cNvPr>
          <p:cNvSpPr/>
          <p:nvPr userDrawn="1"/>
        </p:nvSpPr>
        <p:spPr>
          <a:xfrm>
            <a:off x="4231479" y="3737627"/>
            <a:ext cx="1828800" cy="609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90000"/>
              </a:lnSpc>
              <a:spcBef>
                <a:spcPts val="133"/>
              </a:spcBef>
            </a:pPr>
            <a:endParaRPr lang="en-US" sz="800" i="1"/>
          </a:p>
        </p:txBody>
      </p:sp>
      <p:sp>
        <p:nvSpPr>
          <p:cNvPr id="16" name="Rectangle 15">
            <a:extLst>
              <a:ext uri="{FF2B5EF4-FFF2-40B4-BE49-F238E27FC236}">
                <a16:creationId xmlns:a16="http://schemas.microsoft.com/office/drawing/2014/main" id="{6AC6A555-418A-F246-BECF-87BD8BF403E0}"/>
              </a:ext>
            </a:extLst>
          </p:cNvPr>
          <p:cNvSpPr/>
          <p:nvPr userDrawn="1"/>
        </p:nvSpPr>
        <p:spPr>
          <a:xfrm>
            <a:off x="6130924" y="3737627"/>
            <a:ext cx="1828800" cy="609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90000"/>
              </a:lnSpc>
              <a:spcBef>
                <a:spcPts val="133"/>
              </a:spcBef>
            </a:pPr>
            <a:endParaRPr lang="en-US" sz="800" i="1"/>
          </a:p>
        </p:txBody>
      </p:sp>
      <p:sp>
        <p:nvSpPr>
          <p:cNvPr id="17" name="Rectangle 16">
            <a:extLst>
              <a:ext uri="{FF2B5EF4-FFF2-40B4-BE49-F238E27FC236}">
                <a16:creationId xmlns:a16="http://schemas.microsoft.com/office/drawing/2014/main" id="{38B422DF-FB66-5347-9CA5-0A6ABE5575A6}"/>
              </a:ext>
            </a:extLst>
          </p:cNvPr>
          <p:cNvSpPr/>
          <p:nvPr userDrawn="1"/>
        </p:nvSpPr>
        <p:spPr>
          <a:xfrm>
            <a:off x="9979028" y="3737627"/>
            <a:ext cx="1828800" cy="609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90000"/>
              </a:lnSpc>
              <a:spcBef>
                <a:spcPts val="133"/>
              </a:spcBef>
            </a:pPr>
            <a:endParaRPr lang="en-US" sz="800" i="1"/>
          </a:p>
        </p:txBody>
      </p:sp>
      <p:sp>
        <p:nvSpPr>
          <p:cNvPr id="18" name="Freeform 17">
            <a:extLst>
              <a:ext uri="{FF2B5EF4-FFF2-40B4-BE49-F238E27FC236}">
                <a16:creationId xmlns:a16="http://schemas.microsoft.com/office/drawing/2014/main" id="{14A02377-76B4-CE4A-9605-AADDCDDA9A70}"/>
              </a:ext>
            </a:extLst>
          </p:cNvPr>
          <p:cNvSpPr/>
          <p:nvPr userDrawn="1"/>
        </p:nvSpPr>
        <p:spPr>
          <a:xfrm>
            <a:off x="1210102" y="2645242"/>
            <a:ext cx="9744501" cy="333021"/>
          </a:xfrm>
          <a:custGeom>
            <a:avLst/>
            <a:gdLst>
              <a:gd name="connsiteX0" fmla="*/ 0 w 1425844"/>
              <a:gd name="connsiteY0" fmla="*/ 302217 h 302217"/>
              <a:gd name="connsiteX1" fmla="*/ 0 w 1425844"/>
              <a:gd name="connsiteY1" fmla="*/ 0 h 302217"/>
              <a:gd name="connsiteX2" fmla="*/ 1425844 w 1425844"/>
              <a:gd name="connsiteY2" fmla="*/ 0 h 302217"/>
              <a:gd name="connsiteX3" fmla="*/ 1425844 w 1425844"/>
              <a:gd name="connsiteY3" fmla="*/ 286719 h 302217"/>
            </a:gdLst>
            <a:ahLst/>
            <a:cxnLst>
              <a:cxn ang="0">
                <a:pos x="connsiteX0" y="connsiteY0"/>
              </a:cxn>
              <a:cxn ang="0">
                <a:pos x="connsiteX1" y="connsiteY1"/>
              </a:cxn>
              <a:cxn ang="0">
                <a:pos x="connsiteX2" y="connsiteY2"/>
              </a:cxn>
              <a:cxn ang="0">
                <a:pos x="connsiteX3" y="connsiteY3"/>
              </a:cxn>
            </a:cxnLst>
            <a:rect l="l" t="t" r="r" b="b"/>
            <a:pathLst>
              <a:path w="1425844" h="302217">
                <a:moveTo>
                  <a:pt x="0" y="302217"/>
                </a:moveTo>
                <a:lnTo>
                  <a:pt x="0" y="0"/>
                </a:lnTo>
                <a:lnTo>
                  <a:pt x="1425844" y="0"/>
                </a:lnTo>
                <a:lnTo>
                  <a:pt x="1425844" y="286719"/>
                </a:lnTo>
              </a:path>
            </a:pathLst>
          </a:custGeom>
          <a:noFill/>
          <a:ln w="12700">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cxnSp>
        <p:nvCxnSpPr>
          <p:cNvPr id="19" name="Straight Connector 18">
            <a:extLst>
              <a:ext uri="{FF2B5EF4-FFF2-40B4-BE49-F238E27FC236}">
                <a16:creationId xmlns:a16="http://schemas.microsoft.com/office/drawing/2014/main" id="{BC6C3176-E04A-704F-9946-5117FA2DDAA8}"/>
              </a:ext>
            </a:extLst>
          </p:cNvPr>
          <p:cNvCxnSpPr>
            <a:cxnSpLocks/>
          </p:cNvCxnSpPr>
          <p:nvPr userDrawn="1"/>
        </p:nvCxnSpPr>
        <p:spPr>
          <a:xfrm>
            <a:off x="3197223" y="2648647"/>
            <a:ext cx="0" cy="255653"/>
          </a:xfrm>
          <a:prstGeom prst="line">
            <a:avLst/>
          </a:prstGeom>
          <a:noFill/>
          <a:ln w="12700">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cxnSp>
      <p:cxnSp>
        <p:nvCxnSpPr>
          <p:cNvPr id="20" name="Straight Connector 19">
            <a:extLst>
              <a:ext uri="{FF2B5EF4-FFF2-40B4-BE49-F238E27FC236}">
                <a16:creationId xmlns:a16="http://schemas.microsoft.com/office/drawing/2014/main" id="{62F63343-0F10-A944-8401-4B5A164DF19C}"/>
              </a:ext>
            </a:extLst>
          </p:cNvPr>
          <p:cNvCxnSpPr>
            <a:cxnSpLocks/>
          </p:cNvCxnSpPr>
          <p:nvPr userDrawn="1"/>
        </p:nvCxnSpPr>
        <p:spPr>
          <a:xfrm>
            <a:off x="5145879" y="2648647"/>
            <a:ext cx="0" cy="255653"/>
          </a:xfrm>
          <a:prstGeom prst="line">
            <a:avLst/>
          </a:prstGeom>
          <a:noFill/>
          <a:ln w="12700">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cxnSp>
      <p:cxnSp>
        <p:nvCxnSpPr>
          <p:cNvPr id="21" name="Straight Connector 20">
            <a:extLst>
              <a:ext uri="{FF2B5EF4-FFF2-40B4-BE49-F238E27FC236}">
                <a16:creationId xmlns:a16="http://schemas.microsoft.com/office/drawing/2014/main" id="{0C502309-6D68-024F-A888-317FD4D8D711}"/>
              </a:ext>
            </a:extLst>
          </p:cNvPr>
          <p:cNvCxnSpPr>
            <a:cxnSpLocks/>
          </p:cNvCxnSpPr>
          <p:nvPr userDrawn="1"/>
        </p:nvCxnSpPr>
        <p:spPr>
          <a:xfrm>
            <a:off x="7045324" y="2648647"/>
            <a:ext cx="0" cy="255653"/>
          </a:xfrm>
          <a:prstGeom prst="line">
            <a:avLst/>
          </a:prstGeom>
          <a:noFill/>
          <a:ln w="12700">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cxnSp>
      <p:cxnSp>
        <p:nvCxnSpPr>
          <p:cNvPr id="22" name="Straight Connector 21">
            <a:extLst>
              <a:ext uri="{FF2B5EF4-FFF2-40B4-BE49-F238E27FC236}">
                <a16:creationId xmlns:a16="http://schemas.microsoft.com/office/drawing/2014/main" id="{E9C284CC-6CE7-3448-B393-82C337C07389}"/>
              </a:ext>
            </a:extLst>
          </p:cNvPr>
          <p:cNvCxnSpPr>
            <a:cxnSpLocks/>
          </p:cNvCxnSpPr>
          <p:nvPr userDrawn="1"/>
        </p:nvCxnSpPr>
        <p:spPr>
          <a:xfrm>
            <a:off x="8969375" y="2648647"/>
            <a:ext cx="0" cy="255653"/>
          </a:xfrm>
          <a:prstGeom prst="line">
            <a:avLst/>
          </a:prstGeom>
          <a:noFill/>
          <a:ln w="12700">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cxnSp>
      <p:sp>
        <p:nvSpPr>
          <p:cNvPr id="23" name="Rectangle 22">
            <a:extLst>
              <a:ext uri="{FF2B5EF4-FFF2-40B4-BE49-F238E27FC236}">
                <a16:creationId xmlns:a16="http://schemas.microsoft.com/office/drawing/2014/main" id="{1F3C5FBC-F6C1-624B-8EDE-991E5D69275F}"/>
              </a:ext>
            </a:extLst>
          </p:cNvPr>
          <p:cNvSpPr/>
          <p:nvPr userDrawn="1"/>
        </p:nvSpPr>
        <p:spPr>
          <a:xfrm>
            <a:off x="358772" y="5558756"/>
            <a:ext cx="1828800" cy="609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90000"/>
              </a:lnSpc>
              <a:spcBef>
                <a:spcPts val="133"/>
              </a:spcBef>
            </a:pPr>
            <a:endParaRPr lang="en-US" sz="800" i="1"/>
          </a:p>
        </p:txBody>
      </p:sp>
      <p:sp>
        <p:nvSpPr>
          <p:cNvPr id="24" name="Rectangle 23">
            <a:extLst>
              <a:ext uri="{FF2B5EF4-FFF2-40B4-BE49-F238E27FC236}">
                <a16:creationId xmlns:a16="http://schemas.microsoft.com/office/drawing/2014/main" id="{7D76BA32-E630-D749-A400-0EBDAD25157D}"/>
              </a:ext>
            </a:extLst>
          </p:cNvPr>
          <p:cNvSpPr/>
          <p:nvPr userDrawn="1"/>
        </p:nvSpPr>
        <p:spPr>
          <a:xfrm>
            <a:off x="8054975" y="5558756"/>
            <a:ext cx="1828800" cy="609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90000"/>
              </a:lnSpc>
              <a:spcBef>
                <a:spcPts val="133"/>
              </a:spcBef>
            </a:pPr>
            <a:endParaRPr lang="en-US" sz="800" i="1"/>
          </a:p>
        </p:txBody>
      </p:sp>
      <p:sp>
        <p:nvSpPr>
          <p:cNvPr id="25" name="Rectangle 24">
            <a:extLst>
              <a:ext uri="{FF2B5EF4-FFF2-40B4-BE49-F238E27FC236}">
                <a16:creationId xmlns:a16="http://schemas.microsoft.com/office/drawing/2014/main" id="{3D1D29C1-5F9D-FD41-8F12-28A5FA03BE64}"/>
              </a:ext>
            </a:extLst>
          </p:cNvPr>
          <p:cNvSpPr/>
          <p:nvPr userDrawn="1"/>
        </p:nvSpPr>
        <p:spPr>
          <a:xfrm>
            <a:off x="2282823" y="5558756"/>
            <a:ext cx="1828800" cy="609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90000"/>
              </a:lnSpc>
              <a:spcBef>
                <a:spcPts val="133"/>
              </a:spcBef>
            </a:pPr>
            <a:endParaRPr lang="en-US" sz="800" i="1"/>
          </a:p>
        </p:txBody>
      </p:sp>
      <p:sp>
        <p:nvSpPr>
          <p:cNvPr id="26" name="Rectangle 25">
            <a:extLst>
              <a:ext uri="{FF2B5EF4-FFF2-40B4-BE49-F238E27FC236}">
                <a16:creationId xmlns:a16="http://schemas.microsoft.com/office/drawing/2014/main" id="{96E8CAB2-F6C9-9344-9E7B-84908FFD33E1}"/>
              </a:ext>
            </a:extLst>
          </p:cNvPr>
          <p:cNvSpPr/>
          <p:nvPr userDrawn="1"/>
        </p:nvSpPr>
        <p:spPr>
          <a:xfrm>
            <a:off x="4231479" y="5558756"/>
            <a:ext cx="1828800" cy="609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90000"/>
              </a:lnSpc>
              <a:spcBef>
                <a:spcPts val="133"/>
              </a:spcBef>
            </a:pPr>
            <a:endParaRPr lang="en-US" sz="800" i="1"/>
          </a:p>
        </p:txBody>
      </p:sp>
      <p:sp>
        <p:nvSpPr>
          <p:cNvPr id="27" name="Rectangle 26">
            <a:extLst>
              <a:ext uri="{FF2B5EF4-FFF2-40B4-BE49-F238E27FC236}">
                <a16:creationId xmlns:a16="http://schemas.microsoft.com/office/drawing/2014/main" id="{9FD62A20-EDAB-4041-9FEA-4A6CCB891A76}"/>
              </a:ext>
            </a:extLst>
          </p:cNvPr>
          <p:cNvSpPr/>
          <p:nvPr userDrawn="1"/>
        </p:nvSpPr>
        <p:spPr>
          <a:xfrm>
            <a:off x="6130924" y="5558756"/>
            <a:ext cx="1828800" cy="609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90000"/>
              </a:lnSpc>
              <a:spcBef>
                <a:spcPts val="133"/>
              </a:spcBef>
            </a:pPr>
            <a:endParaRPr lang="en-US" sz="800" i="1"/>
          </a:p>
        </p:txBody>
      </p:sp>
      <p:sp>
        <p:nvSpPr>
          <p:cNvPr id="28" name="Rectangle 27">
            <a:extLst>
              <a:ext uri="{FF2B5EF4-FFF2-40B4-BE49-F238E27FC236}">
                <a16:creationId xmlns:a16="http://schemas.microsoft.com/office/drawing/2014/main" id="{0ACA0A66-64DD-7842-8EA3-24BB6146FDA9}"/>
              </a:ext>
            </a:extLst>
          </p:cNvPr>
          <p:cNvSpPr/>
          <p:nvPr userDrawn="1"/>
        </p:nvSpPr>
        <p:spPr>
          <a:xfrm>
            <a:off x="9979028" y="5558756"/>
            <a:ext cx="1828800" cy="609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90000"/>
              </a:lnSpc>
              <a:spcBef>
                <a:spcPts val="133"/>
              </a:spcBef>
            </a:pPr>
            <a:endParaRPr lang="en-US" sz="800" i="1"/>
          </a:p>
        </p:txBody>
      </p:sp>
      <p:grpSp>
        <p:nvGrpSpPr>
          <p:cNvPr id="29" name="Group 28">
            <a:extLst>
              <a:ext uri="{FF2B5EF4-FFF2-40B4-BE49-F238E27FC236}">
                <a16:creationId xmlns:a16="http://schemas.microsoft.com/office/drawing/2014/main" id="{6D5F48AB-C0AD-D048-A68E-91B6D97E4BA4}"/>
              </a:ext>
            </a:extLst>
          </p:cNvPr>
          <p:cNvGrpSpPr/>
          <p:nvPr userDrawn="1"/>
        </p:nvGrpSpPr>
        <p:grpSpPr>
          <a:xfrm>
            <a:off x="5656580" y="964037"/>
            <a:ext cx="853440" cy="853440"/>
            <a:chOff x="4243624" y="656353"/>
            <a:chExt cx="640080" cy="640080"/>
          </a:xfrm>
        </p:grpSpPr>
        <p:sp>
          <p:nvSpPr>
            <p:cNvPr id="30" name="Oval 29">
              <a:extLst>
                <a:ext uri="{FF2B5EF4-FFF2-40B4-BE49-F238E27FC236}">
                  <a16:creationId xmlns:a16="http://schemas.microsoft.com/office/drawing/2014/main" id="{B2B5F933-6C07-3440-A0E1-69303C84371C}"/>
                </a:ext>
              </a:extLst>
            </p:cNvPr>
            <p:cNvSpPr>
              <a:spLocks noChangeAspect="1"/>
            </p:cNvSpPr>
            <p:nvPr/>
          </p:nvSpPr>
          <p:spPr>
            <a:xfrm>
              <a:off x="4243624" y="656353"/>
              <a:ext cx="640080" cy="64008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Graphic 11">
              <a:extLst>
                <a:ext uri="{FF2B5EF4-FFF2-40B4-BE49-F238E27FC236}">
                  <a16:creationId xmlns:a16="http://schemas.microsoft.com/office/drawing/2014/main" id="{38E4480D-34D0-D14E-9E95-C1D96CC2CB85}"/>
                </a:ext>
              </a:extLst>
            </p:cNvPr>
            <p:cNvSpPr>
              <a:spLocks noChangeAspect="1"/>
            </p:cNvSpPr>
            <p:nvPr/>
          </p:nvSpPr>
          <p:spPr>
            <a:xfrm>
              <a:off x="4378703" y="775225"/>
              <a:ext cx="369923" cy="402336"/>
            </a:xfrm>
            <a:custGeom>
              <a:avLst/>
              <a:gdLst>
                <a:gd name="connsiteX0" fmla="*/ 143627 w 158948"/>
                <a:gd name="connsiteY0" fmla="*/ 106291 h 172875"/>
                <a:gd name="connsiteX1" fmla="*/ 139960 w 158948"/>
                <a:gd name="connsiteY1" fmla="*/ 104458 h 172875"/>
                <a:gd name="connsiteX2" fmla="*/ 127736 w 158948"/>
                <a:gd name="connsiteY2" fmla="*/ 99571 h 172875"/>
                <a:gd name="connsiteX3" fmla="*/ 127736 w 158948"/>
                <a:gd name="connsiteY3" fmla="*/ 99571 h 172875"/>
                <a:gd name="connsiteX4" fmla="*/ 124680 w 158948"/>
                <a:gd name="connsiteY4" fmla="*/ 98350 h 172875"/>
                <a:gd name="connsiteX5" fmla="*/ 116735 w 158948"/>
                <a:gd name="connsiteY5" fmla="*/ 95906 h 172875"/>
                <a:gd name="connsiteX6" fmla="*/ 106956 w 158948"/>
                <a:gd name="connsiteY6" fmla="*/ 93463 h 172875"/>
                <a:gd name="connsiteX7" fmla="*/ 101456 w 158948"/>
                <a:gd name="connsiteY7" fmla="*/ 83689 h 172875"/>
                <a:gd name="connsiteX8" fmla="*/ 124069 w 158948"/>
                <a:gd name="connsiteY8" fmla="*/ 44593 h 172875"/>
                <a:gd name="connsiteX9" fmla="*/ 79453 w 158948"/>
                <a:gd name="connsiteY9" fmla="*/ 0 h 172875"/>
                <a:gd name="connsiteX10" fmla="*/ 34837 w 158948"/>
                <a:gd name="connsiteY10" fmla="*/ 44593 h 172875"/>
                <a:gd name="connsiteX11" fmla="*/ 57451 w 158948"/>
                <a:gd name="connsiteY11" fmla="*/ 83689 h 172875"/>
                <a:gd name="connsiteX12" fmla="*/ 51950 w 158948"/>
                <a:gd name="connsiteY12" fmla="*/ 94074 h 172875"/>
                <a:gd name="connsiteX13" fmla="*/ 42171 w 158948"/>
                <a:gd name="connsiteY13" fmla="*/ 95906 h 172875"/>
                <a:gd name="connsiteX14" fmla="*/ 34226 w 158948"/>
                <a:gd name="connsiteY14" fmla="*/ 98350 h 172875"/>
                <a:gd name="connsiteX15" fmla="*/ 28726 w 158948"/>
                <a:gd name="connsiteY15" fmla="*/ 100182 h 172875"/>
                <a:gd name="connsiteX16" fmla="*/ 28726 w 158948"/>
                <a:gd name="connsiteY16" fmla="*/ 100182 h 172875"/>
                <a:gd name="connsiteX17" fmla="*/ 23225 w 158948"/>
                <a:gd name="connsiteY17" fmla="*/ 102626 h 172875"/>
                <a:gd name="connsiteX18" fmla="*/ 23225 w 158948"/>
                <a:gd name="connsiteY18" fmla="*/ 102626 h 172875"/>
                <a:gd name="connsiteX19" fmla="*/ 15891 w 158948"/>
                <a:gd name="connsiteY19" fmla="*/ 106291 h 172875"/>
                <a:gd name="connsiteX20" fmla="*/ 0 w 158948"/>
                <a:gd name="connsiteY20" fmla="*/ 132558 h 172875"/>
                <a:gd name="connsiteX21" fmla="*/ 0 w 158948"/>
                <a:gd name="connsiteY21" fmla="*/ 140499 h 172875"/>
                <a:gd name="connsiteX22" fmla="*/ 10390 w 158948"/>
                <a:gd name="connsiteY22" fmla="*/ 158215 h 172875"/>
                <a:gd name="connsiteX23" fmla="*/ 79453 w 158948"/>
                <a:gd name="connsiteY23" fmla="*/ 172875 h 172875"/>
                <a:gd name="connsiteX24" fmla="*/ 148517 w 158948"/>
                <a:gd name="connsiteY24" fmla="*/ 158215 h 172875"/>
                <a:gd name="connsiteX25" fmla="*/ 158907 w 158948"/>
                <a:gd name="connsiteY25" fmla="*/ 140499 h 172875"/>
                <a:gd name="connsiteX26" fmla="*/ 158907 w 158948"/>
                <a:gd name="connsiteY26" fmla="*/ 132558 h 172875"/>
                <a:gd name="connsiteX27" fmla="*/ 143627 w 158948"/>
                <a:gd name="connsiteY27" fmla="*/ 106291 h 172875"/>
                <a:gd name="connsiteX28" fmla="*/ 40338 w 158948"/>
                <a:gd name="connsiteY28" fmla="*/ 45204 h 172875"/>
                <a:gd name="connsiteX29" fmla="*/ 80064 w 158948"/>
                <a:gd name="connsiteY29" fmla="*/ 5498 h 172875"/>
                <a:gd name="connsiteX30" fmla="*/ 119791 w 158948"/>
                <a:gd name="connsiteY30" fmla="*/ 45204 h 172875"/>
                <a:gd name="connsiteX31" fmla="*/ 80064 w 158948"/>
                <a:gd name="connsiteY31" fmla="*/ 84911 h 172875"/>
                <a:gd name="connsiteX32" fmla="*/ 40338 w 158948"/>
                <a:gd name="connsiteY32" fmla="*/ 45204 h 172875"/>
                <a:gd name="connsiteX33" fmla="*/ 54395 w 158948"/>
                <a:gd name="connsiteY33" fmla="*/ 100182 h 172875"/>
                <a:gd name="connsiteX34" fmla="*/ 54395 w 158948"/>
                <a:gd name="connsiteY34" fmla="*/ 100182 h 172875"/>
                <a:gd name="connsiteX35" fmla="*/ 54395 w 158948"/>
                <a:gd name="connsiteY35" fmla="*/ 100182 h 172875"/>
                <a:gd name="connsiteX36" fmla="*/ 55006 w 158948"/>
                <a:gd name="connsiteY36" fmla="*/ 100182 h 172875"/>
                <a:gd name="connsiteX37" fmla="*/ 55617 w 158948"/>
                <a:gd name="connsiteY37" fmla="*/ 99571 h 172875"/>
                <a:gd name="connsiteX38" fmla="*/ 55617 w 158948"/>
                <a:gd name="connsiteY38" fmla="*/ 99571 h 172875"/>
                <a:gd name="connsiteX39" fmla="*/ 62951 w 158948"/>
                <a:gd name="connsiteY39" fmla="*/ 87354 h 172875"/>
                <a:gd name="connsiteX40" fmla="*/ 79453 w 158948"/>
                <a:gd name="connsiteY40" fmla="*/ 90408 h 172875"/>
                <a:gd name="connsiteX41" fmla="*/ 95955 w 158948"/>
                <a:gd name="connsiteY41" fmla="*/ 87354 h 172875"/>
                <a:gd name="connsiteX42" fmla="*/ 103289 w 158948"/>
                <a:gd name="connsiteY42" fmla="*/ 99571 h 172875"/>
                <a:gd name="connsiteX43" fmla="*/ 103289 w 158948"/>
                <a:gd name="connsiteY43" fmla="*/ 99571 h 172875"/>
                <a:gd name="connsiteX44" fmla="*/ 103901 w 158948"/>
                <a:gd name="connsiteY44" fmla="*/ 100182 h 172875"/>
                <a:gd name="connsiteX45" fmla="*/ 104512 w 158948"/>
                <a:gd name="connsiteY45" fmla="*/ 100182 h 172875"/>
                <a:gd name="connsiteX46" fmla="*/ 104512 w 158948"/>
                <a:gd name="connsiteY46" fmla="*/ 100182 h 172875"/>
                <a:gd name="connsiteX47" fmla="*/ 108179 w 158948"/>
                <a:gd name="connsiteY47" fmla="*/ 100793 h 172875"/>
                <a:gd name="connsiteX48" fmla="*/ 79453 w 158948"/>
                <a:gd name="connsiteY48" fmla="*/ 119730 h 172875"/>
                <a:gd name="connsiteX49" fmla="*/ 50728 w 158948"/>
                <a:gd name="connsiteY49" fmla="*/ 101404 h 172875"/>
                <a:gd name="connsiteX50" fmla="*/ 54395 w 158948"/>
                <a:gd name="connsiteY50" fmla="*/ 100182 h 172875"/>
                <a:gd name="connsiteX51" fmla="*/ 146072 w 158948"/>
                <a:gd name="connsiteY51" fmla="*/ 153939 h 172875"/>
                <a:gd name="connsiteX52" fmla="*/ 79453 w 158948"/>
                <a:gd name="connsiteY52" fmla="*/ 167988 h 172875"/>
                <a:gd name="connsiteX53" fmla="*/ 12835 w 158948"/>
                <a:gd name="connsiteY53" fmla="*/ 153939 h 172875"/>
                <a:gd name="connsiteX54" fmla="*/ 5500 w 158948"/>
                <a:gd name="connsiteY54" fmla="*/ 141110 h 172875"/>
                <a:gd name="connsiteX55" fmla="*/ 5500 w 158948"/>
                <a:gd name="connsiteY55" fmla="*/ 133169 h 172875"/>
                <a:gd name="connsiteX56" fmla="*/ 18335 w 158948"/>
                <a:gd name="connsiteY56" fmla="*/ 111789 h 172875"/>
                <a:gd name="connsiteX57" fmla="*/ 35448 w 158948"/>
                <a:gd name="connsiteY57" fmla="*/ 104458 h 172875"/>
                <a:gd name="connsiteX58" fmla="*/ 43394 w 158948"/>
                <a:gd name="connsiteY58" fmla="*/ 102015 h 172875"/>
                <a:gd name="connsiteX59" fmla="*/ 44616 w 158948"/>
                <a:gd name="connsiteY59" fmla="*/ 102015 h 172875"/>
                <a:gd name="connsiteX60" fmla="*/ 78842 w 158948"/>
                <a:gd name="connsiteY60" fmla="*/ 125228 h 172875"/>
                <a:gd name="connsiteX61" fmla="*/ 113068 w 158948"/>
                <a:gd name="connsiteY61" fmla="*/ 102015 h 172875"/>
                <a:gd name="connsiteX62" fmla="*/ 114291 w 158948"/>
                <a:gd name="connsiteY62" fmla="*/ 102626 h 172875"/>
                <a:gd name="connsiteX63" fmla="*/ 122236 w 158948"/>
                <a:gd name="connsiteY63" fmla="*/ 105069 h 172875"/>
                <a:gd name="connsiteX64" fmla="*/ 139349 w 158948"/>
                <a:gd name="connsiteY64" fmla="*/ 112400 h 172875"/>
                <a:gd name="connsiteX65" fmla="*/ 152184 w 158948"/>
                <a:gd name="connsiteY65" fmla="*/ 133780 h 172875"/>
                <a:gd name="connsiteX66" fmla="*/ 152184 w 158948"/>
                <a:gd name="connsiteY66" fmla="*/ 141721 h 172875"/>
                <a:gd name="connsiteX67" fmla="*/ 146072 w 158948"/>
                <a:gd name="connsiteY67" fmla="*/ 153939 h 17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8948" h="172875">
                  <a:moveTo>
                    <a:pt x="143627" y="106291"/>
                  </a:moveTo>
                  <a:cubicBezTo>
                    <a:pt x="142405" y="105680"/>
                    <a:pt x="141182" y="105069"/>
                    <a:pt x="139960" y="104458"/>
                  </a:cubicBezTo>
                  <a:cubicBezTo>
                    <a:pt x="136904" y="102626"/>
                    <a:pt x="127736" y="99571"/>
                    <a:pt x="127736" y="99571"/>
                  </a:cubicBezTo>
                  <a:lnTo>
                    <a:pt x="127736" y="99571"/>
                  </a:lnTo>
                  <a:cubicBezTo>
                    <a:pt x="126514" y="98961"/>
                    <a:pt x="125903" y="98961"/>
                    <a:pt x="124680" y="98350"/>
                  </a:cubicBezTo>
                  <a:cubicBezTo>
                    <a:pt x="121625" y="97128"/>
                    <a:pt x="119180" y="96517"/>
                    <a:pt x="116735" y="95906"/>
                  </a:cubicBezTo>
                  <a:cubicBezTo>
                    <a:pt x="113679" y="94684"/>
                    <a:pt x="110012" y="94074"/>
                    <a:pt x="106956" y="93463"/>
                  </a:cubicBezTo>
                  <a:cubicBezTo>
                    <a:pt x="104512" y="91019"/>
                    <a:pt x="102678" y="87354"/>
                    <a:pt x="101456" y="83689"/>
                  </a:cubicBezTo>
                  <a:cubicBezTo>
                    <a:pt x="114902" y="75748"/>
                    <a:pt x="124069" y="61698"/>
                    <a:pt x="124069" y="44593"/>
                  </a:cubicBezTo>
                  <a:cubicBezTo>
                    <a:pt x="124069" y="20159"/>
                    <a:pt x="103901" y="0"/>
                    <a:pt x="79453" y="0"/>
                  </a:cubicBezTo>
                  <a:cubicBezTo>
                    <a:pt x="55006" y="0"/>
                    <a:pt x="34837" y="20159"/>
                    <a:pt x="34837" y="44593"/>
                  </a:cubicBezTo>
                  <a:cubicBezTo>
                    <a:pt x="34837" y="61087"/>
                    <a:pt x="44005" y="75748"/>
                    <a:pt x="57451" y="83689"/>
                  </a:cubicBezTo>
                  <a:cubicBezTo>
                    <a:pt x="56229" y="87354"/>
                    <a:pt x="54395" y="91019"/>
                    <a:pt x="51950" y="94074"/>
                  </a:cubicBezTo>
                  <a:cubicBezTo>
                    <a:pt x="45838" y="95295"/>
                    <a:pt x="42171" y="95906"/>
                    <a:pt x="42171" y="95906"/>
                  </a:cubicBezTo>
                  <a:cubicBezTo>
                    <a:pt x="39727" y="96517"/>
                    <a:pt x="37282" y="97128"/>
                    <a:pt x="34226" y="98350"/>
                  </a:cubicBezTo>
                  <a:cubicBezTo>
                    <a:pt x="32392" y="98961"/>
                    <a:pt x="30559" y="99571"/>
                    <a:pt x="28726" y="100182"/>
                  </a:cubicBezTo>
                  <a:cubicBezTo>
                    <a:pt x="28726" y="100182"/>
                    <a:pt x="28726" y="100182"/>
                    <a:pt x="28726" y="100182"/>
                  </a:cubicBezTo>
                  <a:cubicBezTo>
                    <a:pt x="26892" y="100793"/>
                    <a:pt x="25058" y="102015"/>
                    <a:pt x="23225" y="102626"/>
                  </a:cubicBezTo>
                  <a:cubicBezTo>
                    <a:pt x="23225" y="102626"/>
                    <a:pt x="23225" y="102626"/>
                    <a:pt x="23225" y="102626"/>
                  </a:cubicBezTo>
                  <a:cubicBezTo>
                    <a:pt x="20780" y="103847"/>
                    <a:pt x="18335" y="105069"/>
                    <a:pt x="15891" y="106291"/>
                  </a:cubicBezTo>
                  <a:cubicBezTo>
                    <a:pt x="6112" y="111178"/>
                    <a:pt x="0" y="121563"/>
                    <a:pt x="0" y="132558"/>
                  </a:cubicBezTo>
                  <a:lnTo>
                    <a:pt x="0" y="140499"/>
                  </a:lnTo>
                  <a:cubicBezTo>
                    <a:pt x="0" y="147830"/>
                    <a:pt x="4278" y="154549"/>
                    <a:pt x="10390" y="158215"/>
                  </a:cubicBezTo>
                  <a:cubicBezTo>
                    <a:pt x="22614" y="164934"/>
                    <a:pt x="45227" y="172875"/>
                    <a:pt x="79453" y="172875"/>
                  </a:cubicBezTo>
                  <a:cubicBezTo>
                    <a:pt x="113679" y="172875"/>
                    <a:pt x="136293" y="164934"/>
                    <a:pt x="148517" y="158215"/>
                  </a:cubicBezTo>
                  <a:cubicBezTo>
                    <a:pt x="155239" y="154549"/>
                    <a:pt x="158907" y="147830"/>
                    <a:pt x="158907" y="140499"/>
                  </a:cubicBezTo>
                  <a:lnTo>
                    <a:pt x="158907" y="132558"/>
                  </a:lnTo>
                  <a:cubicBezTo>
                    <a:pt x="159518" y="121563"/>
                    <a:pt x="153406" y="111789"/>
                    <a:pt x="143627" y="106291"/>
                  </a:cubicBezTo>
                  <a:close/>
                  <a:moveTo>
                    <a:pt x="40338" y="45204"/>
                  </a:moveTo>
                  <a:cubicBezTo>
                    <a:pt x="40338" y="23213"/>
                    <a:pt x="58062" y="5498"/>
                    <a:pt x="80064" y="5498"/>
                  </a:cubicBezTo>
                  <a:cubicBezTo>
                    <a:pt x="102067" y="5498"/>
                    <a:pt x="119791" y="23213"/>
                    <a:pt x="119791" y="45204"/>
                  </a:cubicBezTo>
                  <a:cubicBezTo>
                    <a:pt x="119791" y="67195"/>
                    <a:pt x="102067" y="84911"/>
                    <a:pt x="80064" y="84911"/>
                  </a:cubicBezTo>
                  <a:cubicBezTo>
                    <a:pt x="58062" y="84911"/>
                    <a:pt x="40338" y="67195"/>
                    <a:pt x="40338" y="45204"/>
                  </a:cubicBezTo>
                  <a:close/>
                  <a:moveTo>
                    <a:pt x="54395" y="100182"/>
                  </a:moveTo>
                  <a:lnTo>
                    <a:pt x="54395" y="100182"/>
                  </a:lnTo>
                  <a:cubicBezTo>
                    <a:pt x="55006" y="100182"/>
                    <a:pt x="55006" y="100182"/>
                    <a:pt x="54395" y="100182"/>
                  </a:cubicBezTo>
                  <a:cubicBezTo>
                    <a:pt x="55006" y="100182"/>
                    <a:pt x="55006" y="100182"/>
                    <a:pt x="55006" y="100182"/>
                  </a:cubicBezTo>
                  <a:lnTo>
                    <a:pt x="55617" y="99571"/>
                  </a:lnTo>
                  <a:cubicBezTo>
                    <a:pt x="55617" y="99571"/>
                    <a:pt x="55617" y="99571"/>
                    <a:pt x="55617" y="99571"/>
                  </a:cubicBezTo>
                  <a:cubicBezTo>
                    <a:pt x="59285" y="95906"/>
                    <a:pt x="61729" y="91630"/>
                    <a:pt x="62951" y="87354"/>
                  </a:cubicBezTo>
                  <a:cubicBezTo>
                    <a:pt x="67841" y="89187"/>
                    <a:pt x="73342" y="90408"/>
                    <a:pt x="79453" y="90408"/>
                  </a:cubicBezTo>
                  <a:cubicBezTo>
                    <a:pt x="85565" y="90408"/>
                    <a:pt x="91066" y="89187"/>
                    <a:pt x="95955" y="87354"/>
                  </a:cubicBezTo>
                  <a:cubicBezTo>
                    <a:pt x="97177" y="91630"/>
                    <a:pt x="99622" y="95906"/>
                    <a:pt x="103289" y="99571"/>
                  </a:cubicBezTo>
                  <a:cubicBezTo>
                    <a:pt x="103289" y="99571"/>
                    <a:pt x="103289" y="99571"/>
                    <a:pt x="103289" y="99571"/>
                  </a:cubicBezTo>
                  <a:cubicBezTo>
                    <a:pt x="103289" y="99571"/>
                    <a:pt x="103901" y="99571"/>
                    <a:pt x="103901" y="100182"/>
                  </a:cubicBezTo>
                  <a:cubicBezTo>
                    <a:pt x="103901" y="100182"/>
                    <a:pt x="104512" y="100182"/>
                    <a:pt x="104512" y="100182"/>
                  </a:cubicBezTo>
                  <a:cubicBezTo>
                    <a:pt x="104512" y="100182"/>
                    <a:pt x="104512" y="100182"/>
                    <a:pt x="104512" y="100182"/>
                  </a:cubicBezTo>
                  <a:cubicBezTo>
                    <a:pt x="105734" y="100182"/>
                    <a:pt x="106956" y="100793"/>
                    <a:pt x="108179" y="100793"/>
                  </a:cubicBezTo>
                  <a:cubicBezTo>
                    <a:pt x="106956" y="111178"/>
                    <a:pt x="94733" y="119730"/>
                    <a:pt x="79453" y="119730"/>
                  </a:cubicBezTo>
                  <a:cubicBezTo>
                    <a:pt x="64174" y="119730"/>
                    <a:pt x="52561" y="111789"/>
                    <a:pt x="50728" y="101404"/>
                  </a:cubicBezTo>
                  <a:cubicBezTo>
                    <a:pt x="51950" y="100182"/>
                    <a:pt x="53173" y="100182"/>
                    <a:pt x="54395" y="100182"/>
                  </a:cubicBezTo>
                  <a:close/>
                  <a:moveTo>
                    <a:pt x="146072" y="153939"/>
                  </a:moveTo>
                  <a:cubicBezTo>
                    <a:pt x="136293" y="159436"/>
                    <a:pt x="114902" y="167988"/>
                    <a:pt x="79453" y="167988"/>
                  </a:cubicBezTo>
                  <a:cubicBezTo>
                    <a:pt x="44616" y="167988"/>
                    <a:pt x="22614" y="159436"/>
                    <a:pt x="12835" y="153939"/>
                  </a:cubicBezTo>
                  <a:cubicBezTo>
                    <a:pt x="8556" y="151495"/>
                    <a:pt x="5500" y="146608"/>
                    <a:pt x="5500" y="141110"/>
                  </a:cubicBezTo>
                  <a:lnTo>
                    <a:pt x="5500" y="133169"/>
                  </a:lnTo>
                  <a:cubicBezTo>
                    <a:pt x="5500" y="124006"/>
                    <a:pt x="10390" y="116065"/>
                    <a:pt x="18335" y="111789"/>
                  </a:cubicBezTo>
                  <a:cubicBezTo>
                    <a:pt x="23836" y="108734"/>
                    <a:pt x="29948" y="106291"/>
                    <a:pt x="35448" y="104458"/>
                  </a:cubicBezTo>
                  <a:cubicBezTo>
                    <a:pt x="38504" y="103237"/>
                    <a:pt x="40949" y="102626"/>
                    <a:pt x="43394" y="102015"/>
                  </a:cubicBezTo>
                  <a:lnTo>
                    <a:pt x="44616" y="102015"/>
                  </a:lnTo>
                  <a:cubicBezTo>
                    <a:pt x="47061" y="114843"/>
                    <a:pt x="61729" y="125228"/>
                    <a:pt x="78842" y="125228"/>
                  </a:cubicBezTo>
                  <a:cubicBezTo>
                    <a:pt x="95955" y="125228"/>
                    <a:pt x="110623" y="114843"/>
                    <a:pt x="113068" y="102015"/>
                  </a:cubicBezTo>
                  <a:cubicBezTo>
                    <a:pt x="113679" y="102015"/>
                    <a:pt x="113679" y="102015"/>
                    <a:pt x="114291" y="102626"/>
                  </a:cubicBezTo>
                  <a:cubicBezTo>
                    <a:pt x="116735" y="103237"/>
                    <a:pt x="119180" y="103847"/>
                    <a:pt x="122236" y="105069"/>
                  </a:cubicBezTo>
                  <a:cubicBezTo>
                    <a:pt x="128348" y="106902"/>
                    <a:pt x="133848" y="109345"/>
                    <a:pt x="139349" y="112400"/>
                  </a:cubicBezTo>
                  <a:cubicBezTo>
                    <a:pt x="147294" y="116676"/>
                    <a:pt x="152184" y="124617"/>
                    <a:pt x="152184" y="133780"/>
                  </a:cubicBezTo>
                  <a:lnTo>
                    <a:pt x="152184" y="141721"/>
                  </a:lnTo>
                  <a:cubicBezTo>
                    <a:pt x="153406" y="146608"/>
                    <a:pt x="150962" y="150884"/>
                    <a:pt x="146072" y="153939"/>
                  </a:cubicBezTo>
                  <a:close/>
                </a:path>
              </a:pathLst>
            </a:custGeom>
            <a:solidFill>
              <a:srgbClr val="2473B9"/>
            </a:solidFill>
            <a:ln w="6110" cap="flat">
              <a:noFill/>
              <a:prstDash val="solid"/>
              <a:miter/>
            </a:ln>
          </p:spPr>
          <p:txBody>
            <a:bodyPr rtlCol="0" anchor="ctr"/>
            <a:lstStyle/>
            <a:p>
              <a:endParaRPr lang="en-US" sz="2400"/>
            </a:p>
          </p:txBody>
        </p:sp>
      </p:grpSp>
      <p:grpSp>
        <p:nvGrpSpPr>
          <p:cNvPr id="32" name="Group 31">
            <a:extLst>
              <a:ext uri="{FF2B5EF4-FFF2-40B4-BE49-F238E27FC236}">
                <a16:creationId xmlns:a16="http://schemas.microsoft.com/office/drawing/2014/main" id="{822A8039-CA81-174F-88E9-1E04AC287FF6}"/>
              </a:ext>
            </a:extLst>
          </p:cNvPr>
          <p:cNvGrpSpPr/>
          <p:nvPr userDrawn="1"/>
        </p:nvGrpSpPr>
        <p:grpSpPr>
          <a:xfrm>
            <a:off x="4719159" y="2767437"/>
            <a:ext cx="853440" cy="853440"/>
            <a:chOff x="4243624" y="656353"/>
            <a:chExt cx="640080" cy="640080"/>
          </a:xfrm>
        </p:grpSpPr>
        <p:sp>
          <p:nvSpPr>
            <p:cNvPr id="33" name="Oval 32">
              <a:extLst>
                <a:ext uri="{FF2B5EF4-FFF2-40B4-BE49-F238E27FC236}">
                  <a16:creationId xmlns:a16="http://schemas.microsoft.com/office/drawing/2014/main" id="{AB1FAA66-40C2-FA4D-9861-A670FB9E208D}"/>
                </a:ext>
              </a:extLst>
            </p:cNvPr>
            <p:cNvSpPr>
              <a:spLocks noChangeAspect="1"/>
            </p:cNvSpPr>
            <p:nvPr/>
          </p:nvSpPr>
          <p:spPr>
            <a:xfrm>
              <a:off x="4243624" y="656353"/>
              <a:ext cx="640080" cy="64008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4" name="Graphic 11">
              <a:extLst>
                <a:ext uri="{FF2B5EF4-FFF2-40B4-BE49-F238E27FC236}">
                  <a16:creationId xmlns:a16="http://schemas.microsoft.com/office/drawing/2014/main" id="{A00F4B55-B70E-5444-A1F3-54D8708EE856}"/>
                </a:ext>
              </a:extLst>
            </p:cNvPr>
            <p:cNvSpPr>
              <a:spLocks noChangeAspect="1"/>
            </p:cNvSpPr>
            <p:nvPr/>
          </p:nvSpPr>
          <p:spPr>
            <a:xfrm>
              <a:off x="4378703" y="775225"/>
              <a:ext cx="369923" cy="402336"/>
            </a:xfrm>
            <a:custGeom>
              <a:avLst/>
              <a:gdLst>
                <a:gd name="connsiteX0" fmla="*/ 143627 w 158948"/>
                <a:gd name="connsiteY0" fmla="*/ 106291 h 172875"/>
                <a:gd name="connsiteX1" fmla="*/ 139960 w 158948"/>
                <a:gd name="connsiteY1" fmla="*/ 104458 h 172875"/>
                <a:gd name="connsiteX2" fmla="*/ 127736 w 158948"/>
                <a:gd name="connsiteY2" fmla="*/ 99571 h 172875"/>
                <a:gd name="connsiteX3" fmla="*/ 127736 w 158948"/>
                <a:gd name="connsiteY3" fmla="*/ 99571 h 172875"/>
                <a:gd name="connsiteX4" fmla="*/ 124680 w 158948"/>
                <a:gd name="connsiteY4" fmla="*/ 98350 h 172875"/>
                <a:gd name="connsiteX5" fmla="*/ 116735 w 158948"/>
                <a:gd name="connsiteY5" fmla="*/ 95906 h 172875"/>
                <a:gd name="connsiteX6" fmla="*/ 106956 w 158948"/>
                <a:gd name="connsiteY6" fmla="*/ 93463 h 172875"/>
                <a:gd name="connsiteX7" fmla="*/ 101456 w 158948"/>
                <a:gd name="connsiteY7" fmla="*/ 83689 h 172875"/>
                <a:gd name="connsiteX8" fmla="*/ 124069 w 158948"/>
                <a:gd name="connsiteY8" fmla="*/ 44593 h 172875"/>
                <a:gd name="connsiteX9" fmla="*/ 79453 w 158948"/>
                <a:gd name="connsiteY9" fmla="*/ 0 h 172875"/>
                <a:gd name="connsiteX10" fmla="*/ 34837 w 158948"/>
                <a:gd name="connsiteY10" fmla="*/ 44593 h 172875"/>
                <a:gd name="connsiteX11" fmla="*/ 57451 w 158948"/>
                <a:gd name="connsiteY11" fmla="*/ 83689 h 172875"/>
                <a:gd name="connsiteX12" fmla="*/ 51950 w 158948"/>
                <a:gd name="connsiteY12" fmla="*/ 94074 h 172875"/>
                <a:gd name="connsiteX13" fmla="*/ 42171 w 158948"/>
                <a:gd name="connsiteY13" fmla="*/ 95906 h 172875"/>
                <a:gd name="connsiteX14" fmla="*/ 34226 w 158948"/>
                <a:gd name="connsiteY14" fmla="*/ 98350 h 172875"/>
                <a:gd name="connsiteX15" fmla="*/ 28726 w 158948"/>
                <a:gd name="connsiteY15" fmla="*/ 100182 h 172875"/>
                <a:gd name="connsiteX16" fmla="*/ 28726 w 158948"/>
                <a:gd name="connsiteY16" fmla="*/ 100182 h 172875"/>
                <a:gd name="connsiteX17" fmla="*/ 23225 w 158948"/>
                <a:gd name="connsiteY17" fmla="*/ 102626 h 172875"/>
                <a:gd name="connsiteX18" fmla="*/ 23225 w 158948"/>
                <a:gd name="connsiteY18" fmla="*/ 102626 h 172875"/>
                <a:gd name="connsiteX19" fmla="*/ 15891 w 158948"/>
                <a:gd name="connsiteY19" fmla="*/ 106291 h 172875"/>
                <a:gd name="connsiteX20" fmla="*/ 0 w 158948"/>
                <a:gd name="connsiteY20" fmla="*/ 132558 h 172875"/>
                <a:gd name="connsiteX21" fmla="*/ 0 w 158948"/>
                <a:gd name="connsiteY21" fmla="*/ 140499 h 172875"/>
                <a:gd name="connsiteX22" fmla="*/ 10390 w 158948"/>
                <a:gd name="connsiteY22" fmla="*/ 158215 h 172875"/>
                <a:gd name="connsiteX23" fmla="*/ 79453 w 158948"/>
                <a:gd name="connsiteY23" fmla="*/ 172875 h 172875"/>
                <a:gd name="connsiteX24" fmla="*/ 148517 w 158948"/>
                <a:gd name="connsiteY24" fmla="*/ 158215 h 172875"/>
                <a:gd name="connsiteX25" fmla="*/ 158907 w 158948"/>
                <a:gd name="connsiteY25" fmla="*/ 140499 h 172875"/>
                <a:gd name="connsiteX26" fmla="*/ 158907 w 158948"/>
                <a:gd name="connsiteY26" fmla="*/ 132558 h 172875"/>
                <a:gd name="connsiteX27" fmla="*/ 143627 w 158948"/>
                <a:gd name="connsiteY27" fmla="*/ 106291 h 172875"/>
                <a:gd name="connsiteX28" fmla="*/ 40338 w 158948"/>
                <a:gd name="connsiteY28" fmla="*/ 45204 h 172875"/>
                <a:gd name="connsiteX29" fmla="*/ 80064 w 158948"/>
                <a:gd name="connsiteY29" fmla="*/ 5498 h 172875"/>
                <a:gd name="connsiteX30" fmla="*/ 119791 w 158948"/>
                <a:gd name="connsiteY30" fmla="*/ 45204 h 172875"/>
                <a:gd name="connsiteX31" fmla="*/ 80064 w 158948"/>
                <a:gd name="connsiteY31" fmla="*/ 84911 h 172875"/>
                <a:gd name="connsiteX32" fmla="*/ 40338 w 158948"/>
                <a:gd name="connsiteY32" fmla="*/ 45204 h 172875"/>
                <a:gd name="connsiteX33" fmla="*/ 54395 w 158948"/>
                <a:gd name="connsiteY33" fmla="*/ 100182 h 172875"/>
                <a:gd name="connsiteX34" fmla="*/ 54395 w 158948"/>
                <a:gd name="connsiteY34" fmla="*/ 100182 h 172875"/>
                <a:gd name="connsiteX35" fmla="*/ 54395 w 158948"/>
                <a:gd name="connsiteY35" fmla="*/ 100182 h 172875"/>
                <a:gd name="connsiteX36" fmla="*/ 55006 w 158948"/>
                <a:gd name="connsiteY36" fmla="*/ 100182 h 172875"/>
                <a:gd name="connsiteX37" fmla="*/ 55617 w 158948"/>
                <a:gd name="connsiteY37" fmla="*/ 99571 h 172875"/>
                <a:gd name="connsiteX38" fmla="*/ 55617 w 158948"/>
                <a:gd name="connsiteY38" fmla="*/ 99571 h 172875"/>
                <a:gd name="connsiteX39" fmla="*/ 62951 w 158948"/>
                <a:gd name="connsiteY39" fmla="*/ 87354 h 172875"/>
                <a:gd name="connsiteX40" fmla="*/ 79453 w 158948"/>
                <a:gd name="connsiteY40" fmla="*/ 90408 h 172875"/>
                <a:gd name="connsiteX41" fmla="*/ 95955 w 158948"/>
                <a:gd name="connsiteY41" fmla="*/ 87354 h 172875"/>
                <a:gd name="connsiteX42" fmla="*/ 103289 w 158948"/>
                <a:gd name="connsiteY42" fmla="*/ 99571 h 172875"/>
                <a:gd name="connsiteX43" fmla="*/ 103289 w 158948"/>
                <a:gd name="connsiteY43" fmla="*/ 99571 h 172875"/>
                <a:gd name="connsiteX44" fmla="*/ 103901 w 158948"/>
                <a:gd name="connsiteY44" fmla="*/ 100182 h 172875"/>
                <a:gd name="connsiteX45" fmla="*/ 104512 w 158948"/>
                <a:gd name="connsiteY45" fmla="*/ 100182 h 172875"/>
                <a:gd name="connsiteX46" fmla="*/ 104512 w 158948"/>
                <a:gd name="connsiteY46" fmla="*/ 100182 h 172875"/>
                <a:gd name="connsiteX47" fmla="*/ 108179 w 158948"/>
                <a:gd name="connsiteY47" fmla="*/ 100793 h 172875"/>
                <a:gd name="connsiteX48" fmla="*/ 79453 w 158948"/>
                <a:gd name="connsiteY48" fmla="*/ 119730 h 172875"/>
                <a:gd name="connsiteX49" fmla="*/ 50728 w 158948"/>
                <a:gd name="connsiteY49" fmla="*/ 101404 h 172875"/>
                <a:gd name="connsiteX50" fmla="*/ 54395 w 158948"/>
                <a:gd name="connsiteY50" fmla="*/ 100182 h 172875"/>
                <a:gd name="connsiteX51" fmla="*/ 146072 w 158948"/>
                <a:gd name="connsiteY51" fmla="*/ 153939 h 172875"/>
                <a:gd name="connsiteX52" fmla="*/ 79453 w 158948"/>
                <a:gd name="connsiteY52" fmla="*/ 167988 h 172875"/>
                <a:gd name="connsiteX53" fmla="*/ 12835 w 158948"/>
                <a:gd name="connsiteY53" fmla="*/ 153939 h 172875"/>
                <a:gd name="connsiteX54" fmla="*/ 5500 w 158948"/>
                <a:gd name="connsiteY54" fmla="*/ 141110 h 172875"/>
                <a:gd name="connsiteX55" fmla="*/ 5500 w 158948"/>
                <a:gd name="connsiteY55" fmla="*/ 133169 h 172875"/>
                <a:gd name="connsiteX56" fmla="*/ 18335 w 158948"/>
                <a:gd name="connsiteY56" fmla="*/ 111789 h 172875"/>
                <a:gd name="connsiteX57" fmla="*/ 35448 w 158948"/>
                <a:gd name="connsiteY57" fmla="*/ 104458 h 172875"/>
                <a:gd name="connsiteX58" fmla="*/ 43394 w 158948"/>
                <a:gd name="connsiteY58" fmla="*/ 102015 h 172875"/>
                <a:gd name="connsiteX59" fmla="*/ 44616 w 158948"/>
                <a:gd name="connsiteY59" fmla="*/ 102015 h 172875"/>
                <a:gd name="connsiteX60" fmla="*/ 78842 w 158948"/>
                <a:gd name="connsiteY60" fmla="*/ 125228 h 172875"/>
                <a:gd name="connsiteX61" fmla="*/ 113068 w 158948"/>
                <a:gd name="connsiteY61" fmla="*/ 102015 h 172875"/>
                <a:gd name="connsiteX62" fmla="*/ 114291 w 158948"/>
                <a:gd name="connsiteY62" fmla="*/ 102626 h 172875"/>
                <a:gd name="connsiteX63" fmla="*/ 122236 w 158948"/>
                <a:gd name="connsiteY63" fmla="*/ 105069 h 172875"/>
                <a:gd name="connsiteX64" fmla="*/ 139349 w 158948"/>
                <a:gd name="connsiteY64" fmla="*/ 112400 h 172875"/>
                <a:gd name="connsiteX65" fmla="*/ 152184 w 158948"/>
                <a:gd name="connsiteY65" fmla="*/ 133780 h 172875"/>
                <a:gd name="connsiteX66" fmla="*/ 152184 w 158948"/>
                <a:gd name="connsiteY66" fmla="*/ 141721 h 172875"/>
                <a:gd name="connsiteX67" fmla="*/ 146072 w 158948"/>
                <a:gd name="connsiteY67" fmla="*/ 153939 h 17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8948" h="172875">
                  <a:moveTo>
                    <a:pt x="143627" y="106291"/>
                  </a:moveTo>
                  <a:cubicBezTo>
                    <a:pt x="142405" y="105680"/>
                    <a:pt x="141182" y="105069"/>
                    <a:pt x="139960" y="104458"/>
                  </a:cubicBezTo>
                  <a:cubicBezTo>
                    <a:pt x="136904" y="102626"/>
                    <a:pt x="127736" y="99571"/>
                    <a:pt x="127736" y="99571"/>
                  </a:cubicBezTo>
                  <a:lnTo>
                    <a:pt x="127736" y="99571"/>
                  </a:lnTo>
                  <a:cubicBezTo>
                    <a:pt x="126514" y="98961"/>
                    <a:pt x="125903" y="98961"/>
                    <a:pt x="124680" y="98350"/>
                  </a:cubicBezTo>
                  <a:cubicBezTo>
                    <a:pt x="121625" y="97128"/>
                    <a:pt x="119180" y="96517"/>
                    <a:pt x="116735" y="95906"/>
                  </a:cubicBezTo>
                  <a:cubicBezTo>
                    <a:pt x="113679" y="94684"/>
                    <a:pt x="110012" y="94074"/>
                    <a:pt x="106956" y="93463"/>
                  </a:cubicBezTo>
                  <a:cubicBezTo>
                    <a:pt x="104512" y="91019"/>
                    <a:pt x="102678" y="87354"/>
                    <a:pt x="101456" y="83689"/>
                  </a:cubicBezTo>
                  <a:cubicBezTo>
                    <a:pt x="114902" y="75748"/>
                    <a:pt x="124069" y="61698"/>
                    <a:pt x="124069" y="44593"/>
                  </a:cubicBezTo>
                  <a:cubicBezTo>
                    <a:pt x="124069" y="20159"/>
                    <a:pt x="103901" y="0"/>
                    <a:pt x="79453" y="0"/>
                  </a:cubicBezTo>
                  <a:cubicBezTo>
                    <a:pt x="55006" y="0"/>
                    <a:pt x="34837" y="20159"/>
                    <a:pt x="34837" y="44593"/>
                  </a:cubicBezTo>
                  <a:cubicBezTo>
                    <a:pt x="34837" y="61087"/>
                    <a:pt x="44005" y="75748"/>
                    <a:pt x="57451" y="83689"/>
                  </a:cubicBezTo>
                  <a:cubicBezTo>
                    <a:pt x="56229" y="87354"/>
                    <a:pt x="54395" y="91019"/>
                    <a:pt x="51950" y="94074"/>
                  </a:cubicBezTo>
                  <a:cubicBezTo>
                    <a:pt x="45838" y="95295"/>
                    <a:pt x="42171" y="95906"/>
                    <a:pt x="42171" y="95906"/>
                  </a:cubicBezTo>
                  <a:cubicBezTo>
                    <a:pt x="39727" y="96517"/>
                    <a:pt x="37282" y="97128"/>
                    <a:pt x="34226" y="98350"/>
                  </a:cubicBezTo>
                  <a:cubicBezTo>
                    <a:pt x="32392" y="98961"/>
                    <a:pt x="30559" y="99571"/>
                    <a:pt x="28726" y="100182"/>
                  </a:cubicBezTo>
                  <a:cubicBezTo>
                    <a:pt x="28726" y="100182"/>
                    <a:pt x="28726" y="100182"/>
                    <a:pt x="28726" y="100182"/>
                  </a:cubicBezTo>
                  <a:cubicBezTo>
                    <a:pt x="26892" y="100793"/>
                    <a:pt x="25058" y="102015"/>
                    <a:pt x="23225" y="102626"/>
                  </a:cubicBezTo>
                  <a:cubicBezTo>
                    <a:pt x="23225" y="102626"/>
                    <a:pt x="23225" y="102626"/>
                    <a:pt x="23225" y="102626"/>
                  </a:cubicBezTo>
                  <a:cubicBezTo>
                    <a:pt x="20780" y="103847"/>
                    <a:pt x="18335" y="105069"/>
                    <a:pt x="15891" y="106291"/>
                  </a:cubicBezTo>
                  <a:cubicBezTo>
                    <a:pt x="6112" y="111178"/>
                    <a:pt x="0" y="121563"/>
                    <a:pt x="0" y="132558"/>
                  </a:cubicBezTo>
                  <a:lnTo>
                    <a:pt x="0" y="140499"/>
                  </a:lnTo>
                  <a:cubicBezTo>
                    <a:pt x="0" y="147830"/>
                    <a:pt x="4278" y="154549"/>
                    <a:pt x="10390" y="158215"/>
                  </a:cubicBezTo>
                  <a:cubicBezTo>
                    <a:pt x="22614" y="164934"/>
                    <a:pt x="45227" y="172875"/>
                    <a:pt x="79453" y="172875"/>
                  </a:cubicBezTo>
                  <a:cubicBezTo>
                    <a:pt x="113679" y="172875"/>
                    <a:pt x="136293" y="164934"/>
                    <a:pt x="148517" y="158215"/>
                  </a:cubicBezTo>
                  <a:cubicBezTo>
                    <a:pt x="155239" y="154549"/>
                    <a:pt x="158907" y="147830"/>
                    <a:pt x="158907" y="140499"/>
                  </a:cubicBezTo>
                  <a:lnTo>
                    <a:pt x="158907" y="132558"/>
                  </a:lnTo>
                  <a:cubicBezTo>
                    <a:pt x="159518" y="121563"/>
                    <a:pt x="153406" y="111789"/>
                    <a:pt x="143627" y="106291"/>
                  </a:cubicBezTo>
                  <a:close/>
                  <a:moveTo>
                    <a:pt x="40338" y="45204"/>
                  </a:moveTo>
                  <a:cubicBezTo>
                    <a:pt x="40338" y="23213"/>
                    <a:pt x="58062" y="5498"/>
                    <a:pt x="80064" y="5498"/>
                  </a:cubicBezTo>
                  <a:cubicBezTo>
                    <a:pt x="102067" y="5498"/>
                    <a:pt x="119791" y="23213"/>
                    <a:pt x="119791" y="45204"/>
                  </a:cubicBezTo>
                  <a:cubicBezTo>
                    <a:pt x="119791" y="67195"/>
                    <a:pt x="102067" y="84911"/>
                    <a:pt x="80064" y="84911"/>
                  </a:cubicBezTo>
                  <a:cubicBezTo>
                    <a:pt x="58062" y="84911"/>
                    <a:pt x="40338" y="67195"/>
                    <a:pt x="40338" y="45204"/>
                  </a:cubicBezTo>
                  <a:close/>
                  <a:moveTo>
                    <a:pt x="54395" y="100182"/>
                  </a:moveTo>
                  <a:lnTo>
                    <a:pt x="54395" y="100182"/>
                  </a:lnTo>
                  <a:cubicBezTo>
                    <a:pt x="55006" y="100182"/>
                    <a:pt x="55006" y="100182"/>
                    <a:pt x="54395" y="100182"/>
                  </a:cubicBezTo>
                  <a:cubicBezTo>
                    <a:pt x="55006" y="100182"/>
                    <a:pt x="55006" y="100182"/>
                    <a:pt x="55006" y="100182"/>
                  </a:cubicBezTo>
                  <a:lnTo>
                    <a:pt x="55617" y="99571"/>
                  </a:lnTo>
                  <a:cubicBezTo>
                    <a:pt x="55617" y="99571"/>
                    <a:pt x="55617" y="99571"/>
                    <a:pt x="55617" y="99571"/>
                  </a:cubicBezTo>
                  <a:cubicBezTo>
                    <a:pt x="59285" y="95906"/>
                    <a:pt x="61729" y="91630"/>
                    <a:pt x="62951" y="87354"/>
                  </a:cubicBezTo>
                  <a:cubicBezTo>
                    <a:pt x="67841" y="89187"/>
                    <a:pt x="73342" y="90408"/>
                    <a:pt x="79453" y="90408"/>
                  </a:cubicBezTo>
                  <a:cubicBezTo>
                    <a:pt x="85565" y="90408"/>
                    <a:pt x="91066" y="89187"/>
                    <a:pt x="95955" y="87354"/>
                  </a:cubicBezTo>
                  <a:cubicBezTo>
                    <a:pt x="97177" y="91630"/>
                    <a:pt x="99622" y="95906"/>
                    <a:pt x="103289" y="99571"/>
                  </a:cubicBezTo>
                  <a:cubicBezTo>
                    <a:pt x="103289" y="99571"/>
                    <a:pt x="103289" y="99571"/>
                    <a:pt x="103289" y="99571"/>
                  </a:cubicBezTo>
                  <a:cubicBezTo>
                    <a:pt x="103289" y="99571"/>
                    <a:pt x="103901" y="99571"/>
                    <a:pt x="103901" y="100182"/>
                  </a:cubicBezTo>
                  <a:cubicBezTo>
                    <a:pt x="103901" y="100182"/>
                    <a:pt x="104512" y="100182"/>
                    <a:pt x="104512" y="100182"/>
                  </a:cubicBezTo>
                  <a:cubicBezTo>
                    <a:pt x="104512" y="100182"/>
                    <a:pt x="104512" y="100182"/>
                    <a:pt x="104512" y="100182"/>
                  </a:cubicBezTo>
                  <a:cubicBezTo>
                    <a:pt x="105734" y="100182"/>
                    <a:pt x="106956" y="100793"/>
                    <a:pt x="108179" y="100793"/>
                  </a:cubicBezTo>
                  <a:cubicBezTo>
                    <a:pt x="106956" y="111178"/>
                    <a:pt x="94733" y="119730"/>
                    <a:pt x="79453" y="119730"/>
                  </a:cubicBezTo>
                  <a:cubicBezTo>
                    <a:pt x="64174" y="119730"/>
                    <a:pt x="52561" y="111789"/>
                    <a:pt x="50728" y="101404"/>
                  </a:cubicBezTo>
                  <a:cubicBezTo>
                    <a:pt x="51950" y="100182"/>
                    <a:pt x="53173" y="100182"/>
                    <a:pt x="54395" y="100182"/>
                  </a:cubicBezTo>
                  <a:close/>
                  <a:moveTo>
                    <a:pt x="146072" y="153939"/>
                  </a:moveTo>
                  <a:cubicBezTo>
                    <a:pt x="136293" y="159436"/>
                    <a:pt x="114902" y="167988"/>
                    <a:pt x="79453" y="167988"/>
                  </a:cubicBezTo>
                  <a:cubicBezTo>
                    <a:pt x="44616" y="167988"/>
                    <a:pt x="22614" y="159436"/>
                    <a:pt x="12835" y="153939"/>
                  </a:cubicBezTo>
                  <a:cubicBezTo>
                    <a:pt x="8556" y="151495"/>
                    <a:pt x="5500" y="146608"/>
                    <a:pt x="5500" y="141110"/>
                  </a:cubicBezTo>
                  <a:lnTo>
                    <a:pt x="5500" y="133169"/>
                  </a:lnTo>
                  <a:cubicBezTo>
                    <a:pt x="5500" y="124006"/>
                    <a:pt x="10390" y="116065"/>
                    <a:pt x="18335" y="111789"/>
                  </a:cubicBezTo>
                  <a:cubicBezTo>
                    <a:pt x="23836" y="108734"/>
                    <a:pt x="29948" y="106291"/>
                    <a:pt x="35448" y="104458"/>
                  </a:cubicBezTo>
                  <a:cubicBezTo>
                    <a:pt x="38504" y="103237"/>
                    <a:pt x="40949" y="102626"/>
                    <a:pt x="43394" y="102015"/>
                  </a:cubicBezTo>
                  <a:lnTo>
                    <a:pt x="44616" y="102015"/>
                  </a:lnTo>
                  <a:cubicBezTo>
                    <a:pt x="47061" y="114843"/>
                    <a:pt x="61729" y="125228"/>
                    <a:pt x="78842" y="125228"/>
                  </a:cubicBezTo>
                  <a:cubicBezTo>
                    <a:pt x="95955" y="125228"/>
                    <a:pt x="110623" y="114843"/>
                    <a:pt x="113068" y="102015"/>
                  </a:cubicBezTo>
                  <a:cubicBezTo>
                    <a:pt x="113679" y="102015"/>
                    <a:pt x="113679" y="102015"/>
                    <a:pt x="114291" y="102626"/>
                  </a:cubicBezTo>
                  <a:cubicBezTo>
                    <a:pt x="116735" y="103237"/>
                    <a:pt x="119180" y="103847"/>
                    <a:pt x="122236" y="105069"/>
                  </a:cubicBezTo>
                  <a:cubicBezTo>
                    <a:pt x="128348" y="106902"/>
                    <a:pt x="133848" y="109345"/>
                    <a:pt x="139349" y="112400"/>
                  </a:cubicBezTo>
                  <a:cubicBezTo>
                    <a:pt x="147294" y="116676"/>
                    <a:pt x="152184" y="124617"/>
                    <a:pt x="152184" y="133780"/>
                  </a:cubicBezTo>
                  <a:lnTo>
                    <a:pt x="152184" y="141721"/>
                  </a:lnTo>
                  <a:cubicBezTo>
                    <a:pt x="153406" y="146608"/>
                    <a:pt x="150962" y="150884"/>
                    <a:pt x="146072" y="153939"/>
                  </a:cubicBezTo>
                  <a:close/>
                </a:path>
              </a:pathLst>
            </a:custGeom>
            <a:solidFill>
              <a:srgbClr val="2473B9"/>
            </a:solidFill>
            <a:ln w="6110" cap="flat">
              <a:noFill/>
              <a:prstDash val="solid"/>
              <a:miter/>
            </a:ln>
          </p:spPr>
          <p:txBody>
            <a:bodyPr rtlCol="0" anchor="ctr"/>
            <a:lstStyle/>
            <a:p>
              <a:endParaRPr lang="en-US" sz="2400"/>
            </a:p>
          </p:txBody>
        </p:sp>
      </p:grpSp>
      <p:grpSp>
        <p:nvGrpSpPr>
          <p:cNvPr id="35" name="Group 34">
            <a:extLst>
              <a:ext uri="{FF2B5EF4-FFF2-40B4-BE49-F238E27FC236}">
                <a16:creationId xmlns:a16="http://schemas.microsoft.com/office/drawing/2014/main" id="{616DDE80-589F-2D4E-ACDB-71C06D045BC2}"/>
              </a:ext>
            </a:extLst>
          </p:cNvPr>
          <p:cNvGrpSpPr/>
          <p:nvPr userDrawn="1"/>
        </p:nvGrpSpPr>
        <p:grpSpPr>
          <a:xfrm>
            <a:off x="846452" y="2767437"/>
            <a:ext cx="853440" cy="853440"/>
            <a:chOff x="4243624" y="656353"/>
            <a:chExt cx="640080" cy="640080"/>
          </a:xfrm>
        </p:grpSpPr>
        <p:sp>
          <p:nvSpPr>
            <p:cNvPr id="36" name="Oval 35">
              <a:extLst>
                <a:ext uri="{FF2B5EF4-FFF2-40B4-BE49-F238E27FC236}">
                  <a16:creationId xmlns:a16="http://schemas.microsoft.com/office/drawing/2014/main" id="{502D7C77-0B94-234D-B81C-344D1902420E}"/>
                </a:ext>
              </a:extLst>
            </p:cNvPr>
            <p:cNvSpPr>
              <a:spLocks noChangeAspect="1"/>
            </p:cNvSpPr>
            <p:nvPr/>
          </p:nvSpPr>
          <p:spPr>
            <a:xfrm>
              <a:off x="4243624" y="656353"/>
              <a:ext cx="640080" cy="64008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Graphic 11">
              <a:extLst>
                <a:ext uri="{FF2B5EF4-FFF2-40B4-BE49-F238E27FC236}">
                  <a16:creationId xmlns:a16="http://schemas.microsoft.com/office/drawing/2014/main" id="{64797636-B313-434A-B11E-6B4BE4216172}"/>
                </a:ext>
              </a:extLst>
            </p:cNvPr>
            <p:cNvSpPr>
              <a:spLocks noChangeAspect="1"/>
            </p:cNvSpPr>
            <p:nvPr/>
          </p:nvSpPr>
          <p:spPr>
            <a:xfrm>
              <a:off x="4378703" y="775225"/>
              <a:ext cx="369923" cy="402336"/>
            </a:xfrm>
            <a:custGeom>
              <a:avLst/>
              <a:gdLst>
                <a:gd name="connsiteX0" fmla="*/ 143627 w 158948"/>
                <a:gd name="connsiteY0" fmla="*/ 106291 h 172875"/>
                <a:gd name="connsiteX1" fmla="*/ 139960 w 158948"/>
                <a:gd name="connsiteY1" fmla="*/ 104458 h 172875"/>
                <a:gd name="connsiteX2" fmla="*/ 127736 w 158948"/>
                <a:gd name="connsiteY2" fmla="*/ 99571 h 172875"/>
                <a:gd name="connsiteX3" fmla="*/ 127736 w 158948"/>
                <a:gd name="connsiteY3" fmla="*/ 99571 h 172875"/>
                <a:gd name="connsiteX4" fmla="*/ 124680 w 158948"/>
                <a:gd name="connsiteY4" fmla="*/ 98350 h 172875"/>
                <a:gd name="connsiteX5" fmla="*/ 116735 w 158948"/>
                <a:gd name="connsiteY5" fmla="*/ 95906 h 172875"/>
                <a:gd name="connsiteX6" fmla="*/ 106956 w 158948"/>
                <a:gd name="connsiteY6" fmla="*/ 93463 h 172875"/>
                <a:gd name="connsiteX7" fmla="*/ 101456 w 158948"/>
                <a:gd name="connsiteY7" fmla="*/ 83689 h 172875"/>
                <a:gd name="connsiteX8" fmla="*/ 124069 w 158948"/>
                <a:gd name="connsiteY8" fmla="*/ 44593 h 172875"/>
                <a:gd name="connsiteX9" fmla="*/ 79453 w 158948"/>
                <a:gd name="connsiteY9" fmla="*/ 0 h 172875"/>
                <a:gd name="connsiteX10" fmla="*/ 34837 w 158948"/>
                <a:gd name="connsiteY10" fmla="*/ 44593 h 172875"/>
                <a:gd name="connsiteX11" fmla="*/ 57451 w 158948"/>
                <a:gd name="connsiteY11" fmla="*/ 83689 h 172875"/>
                <a:gd name="connsiteX12" fmla="*/ 51950 w 158948"/>
                <a:gd name="connsiteY12" fmla="*/ 94074 h 172875"/>
                <a:gd name="connsiteX13" fmla="*/ 42171 w 158948"/>
                <a:gd name="connsiteY13" fmla="*/ 95906 h 172875"/>
                <a:gd name="connsiteX14" fmla="*/ 34226 w 158948"/>
                <a:gd name="connsiteY14" fmla="*/ 98350 h 172875"/>
                <a:gd name="connsiteX15" fmla="*/ 28726 w 158948"/>
                <a:gd name="connsiteY15" fmla="*/ 100182 h 172875"/>
                <a:gd name="connsiteX16" fmla="*/ 28726 w 158948"/>
                <a:gd name="connsiteY16" fmla="*/ 100182 h 172875"/>
                <a:gd name="connsiteX17" fmla="*/ 23225 w 158948"/>
                <a:gd name="connsiteY17" fmla="*/ 102626 h 172875"/>
                <a:gd name="connsiteX18" fmla="*/ 23225 w 158948"/>
                <a:gd name="connsiteY18" fmla="*/ 102626 h 172875"/>
                <a:gd name="connsiteX19" fmla="*/ 15891 w 158948"/>
                <a:gd name="connsiteY19" fmla="*/ 106291 h 172875"/>
                <a:gd name="connsiteX20" fmla="*/ 0 w 158948"/>
                <a:gd name="connsiteY20" fmla="*/ 132558 h 172875"/>
                <a:gd name="connsiteX21" fmla="*/ 0 w 158948"/>
                <a:gd name="connsiteY21" fmla="*/ 140499 h 172875"/>
                <a:gd name="connsiteX22" fmla="*/ 10390 w 158948"/>
                <a:gd name="connsiteY22" fmla="*/ 158215 h 172875"/>
                <a:gd name="connsiteX23" fmla="*/ 79453 w 158948"/>
                <a:gd name="connsiteY23" fmla="*/ 172875 h 172875"/>
                <a:gd name="connsiteX24" fmla="*/ 148517 w 158948"/>
                <a:gd name="connsiteY24" fmla="*/ 158215 h 172875"/>
                <a:gd name="connsiteX25" fmla="*/ 158907 w 158948"/>
                <a:gd name="connsiteY25" fmla="*/ 140499 h 172875"/>
                <a:gd name="connsiteX26" fmla="*/ 158907 w 158948"/>
                <a:gd name="connsiteY26" fmla="*/ 132558 h 172875"/>
                <a:gd name="connsiteX27" fmla="*/ 143627 w 158948"/>
                <a:gd name="connsiteY27" fmla="*/ 106291 h 172875"/>
                <a:gd name="connsiteX28" fmla="*/ 40338 w 158948"/>
                <a:gd name="connsiteY28" fmla="*/ 45204 h 172875"/>
                <a:gd name="connsiteX29" fmla="*/ 80064 w 158948"/>
                <a:gd name="connsiteY29" fmla="*/ 5498 h 172875"/>
                <a:gd name="connsiteX30" fmla="*/ 119791 w 158948"/>
                <a:gd name="connsiteY30" fmla="*/ 45204 h 172875"/>
                <a:gd name="connsiteX31" fmla="*/ 80064 w 158948"/>
                <a:gd name="connsiteY31" fmla="*/ 84911 h 172875"/>
                <a:gd name="connsiteX32" fmla="*/ 40338 w 158948"/>
                <a:gd name="connsiteY32" fmla="*/ 45204 h 172875"/>
                <a:gd name="connsiteX33" fmla="*/ 54395 w 158948"/>
                <a:gd name="connsiteY33" fmla="*/ 100182 h 172875"/>
                <a:gd name="connsiteX34" fmla="*/ 54395 w 158948"/>
                <a:gd name="connsiteY34" fmla="*/ 100182 h 172875"/>
                <a:gd name="connsiteX35" fmla="*/ 54395 w 158948"/>
                <a:gd name="connsiteY35" fmla="*/ 100182 h 172875"/>
                <a:gd name="connsiteX36" fmla="*/ 55006 w 158948"/>
                <a:gd name="connsiteY36" fmla="*/ 100182 h 172875"/>
                <a:gd name="connsiteX37" fmla="*/ 55617 w 158948"/>
                <a:gd name="connsiteY37" fmla="*/ 99571 h 172875"/>
                <a:gd name="connsiteX38" fmla="*/ 55617 w 158948"/>
                <a:gd name="connsiteY38" fmla="*/ 99571 h 172875"/>
                <a:gd name="connsiteX39" fmla="*/ 62951 w 158948"/>
                <a:gd name="connsiteY39" fmla="*/ 87354 h 172875"/>
                <a:gd name="connsiteX40" fmla="*/ 79453 w 158948"/>
                <a:gd name="connsiteY40" fmla="*/ 90408 h 172875"/>
                <a:gd name="connsiteX41" fmla="*/ 95955 w 158948"/>
                <a:gd name="connsiteY41" fmla="*/ 87354 h 172875"/>
                <a:gd name="connsiteX42" fmla="*/ 103289 w 158948"/>
                <a:gd name="connsiteY42" fmla="*/ 99571 h 172875"/>
                <a:gd name="connsiteX43" fmla="*/ 103289 w 158948"/>
                <a:gd name="connsiteY43" fmla="*/ 99571 h 172875"/>
                <a:gd name="connsiteX44" fmla="*/ 103901 w 158948"/>
                <a:gd name="connsiteY44" fmla="*/ 100182 h 172875"/>
                <a:gd name="connsiteX45" fmla="*/ 104512 w 158948"/>
                <a:gd name="connsiteY45" fmla="*/ 100182 h 172875"/>
                <a:gd name="connsiteX46" fmla="*/ 104512 w 158948"/>
                <a:gd name="connsiteY46" fmla="*/ 100182 h 172875"/>
                <a:gd name="connsiteX47" fmla="*/ 108179 w 158948"/>
                <a:gd name="connsiteY47" fmla="*/ 100793 h 172875"/>
                <a:gd name="connsiteX48" fmla="*/ 79453 w 158948"/>
                <a:gd name="connsiteY48" fmla="*/ 119730 h 172875"/>
                <a:gd name="connsiteX49" fmla="*/ 50728 w 158948"/>
                <a:gd name="connsiteY49" fmla="*/ 101404 h 172875"/>
                <a:gd name="connsiteX50" fmla="*/ 54395 w 158948"/>
                <a:gd name="connsiteY50" fmla="*/ 100182 h 172875"/>
                <a:gd name="connsiteX51" fmla="*/ 146072 w 158948"/>
                <a:gd name="connsiteY51" fmla="*/ 153939 h 172875"/>
                <a:gd name="connsiteX52" fmla="*/ 79453 w 158948"/>
                <a:gd name="connsiteY52" fmla="*/ 167988 h 172875"/>
                <a:gd name="connsiteX53" fmla="*/ 12835 w 158948"/>
                <a:gd name="connsiteY53" fmla="*/ 153939 h 172875"/>
                <a:gd name="connsiteX54" fmla="*/ 5500 w 158948"/>
                <a:gd name="connsiteY54" fmla="*/ 141110 h 172875"/>
                <a:gd name="connsiteX55" fmla="*/ 5500 w 158948"/>
                <a:gd name="connsiteY55" fmla="*/ 133169 h 172875"/>
                <a:gd name="connsiteX56" fmla="*/ 18335 w 158948"/>
                <a:gd name="connsiteY56" fmla="*/ 111789 h 172875"/>
                <a:gd name="connsiteX57" fmla="*/ 35448 w 158948"/>
                <a:gd name="connsiteY57" fmla="*/ 104458 h 172875"/>
                <a:gd name="connsiteX58" fmla="*/ 43394 w 158948"/>
                <a:gd name="connsiteY58" fmla="*/ 102015 h 172875"/>
                <a:gd name="connsiteX59" fmla="*/ 44616 w 158948"/>
                <a:gd name="connsiteY59" fmla="*/ 102015 h 172875"/>
                <a:gd name="connsiteX60" fmla="*/ 78842 w 158948"/>
                <a:gd name="connsiteY60" fmla="*/ 125228 h 172875"/>
                <a:gd name="connsiteX61" fmla="*/ 113068 w 158948"/>
                <a:gd name="connsiteY61" fmla="*/ 102015 h 172875"/>
                <a:gd name="connsiteX62" fmla="*/ 114291 w 158948"/>
                <a:gd name="connsiteY62" fmla="*/ 102626 h 172875"/>
                <a:gd name="connsiteX63" fmla="*/ 122236 w 158948"/>
                <a:gd name="connsiteY63" fmla="*/ 105069 h 172875"/>
                <a:gd name="connsiteX64" fmla="*/ 139349 w 158948"/>
                <a:gd name="connsiteY64" fmla="*/ 112400 h 172875"/>
                <a:gd name="connsiteX65" fmla="*/ 152184 w 158948"/>
                <a:gd name="connsiteY65" fmla="*/ 133780 h 172875"/>
                <a:gd name="connsiteX66" fmla="*/ 152184 w 158948"/>
                <a:gd name="connsiteY66" fmla="*/ 141721 h 172875"/>
                <a:gd name="connsiteX67" fmla="*/ 146072 w 158948"/>
                <a:gd name="connsiteY67" fmla="*/ 153939 h 17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8948" h="172875">
                  <a:moveTo>
                    <a:pt x="143627" y="106291"/>
                  </a:moveTo>
                  <a:cubicBezTo>
                    <a:pt x="142405" y="105680"/>
                    <a:pt x="141182" y="105069"/>
                    <a:pt x="139960" y="104458"/>
                  </a:cubicBezTo>
                  <a:cubicBezTo>
                    <a:pt x="136904" y="102626"/>
                    <a:pt x="127736" y="99571"/>
                    <a:pt x="127736" y="99571"/>
                  </a:cubicBezTo>
                  <a:lnTo>
                    <a:pt x="127736" y="99571"/>
                  </a:lnTo>
                  <a:cubicBezTo>
                    <a:pt x="126514" y="98961"/>
                    <a:pt x="125903" y="98961"/>
                    <a:pt x="124680" y="98350"/>
                  </a:cubicBezTo>
                  <a:cubicBezTo>
                    <a:pt x="121625" y="97128"/>
                    <a:pt x="119180" y="96517"/>
                    <a:pt x="116735" y="95906"/>
                  </a:cubicBezTo>
                  <a:cubicBezTo>
                    <a:pt x="113679" y="94684"/>
                    <a:pt x="110012" y="94074"/>
                    <a:pt x="106956" y="93463"/>
                  </a:cubicBezTo>
                  <a:cubicBezTo>
                    <a:pt x="104512" y="91019"/>
                    <a:pt x="102678" y="87354"/>
                    <a:pt x="101456" y="83689"/>
                  </a:cubicBezTo>
                  <a:cubicBezTo>
                    <a:pt x="114902" y="75748"/>
                    <a:pt x="124069" y="61698"/>
                    <a:pt x="124069" y="44593"/>
                  </a:cubicBezTo>
                  <a:cubicBezTo>
                    <a:pt x="124069" y="20159"/>
                    <a:pt x="103901" y="0"/>
                    <a:pt x="79453" y="0"/>
                  </a:cubicBezTo>
                  <a:cubicBezTo>
                    <a:pt x="55006" y="0"/>
                    <a:pt x="34837" y="20159"/>
                    <a:pt x="34837" y="44593"/>
                  </a:cubicBezTo>
                  <a:cubicBezTo>
                    <a:pt x="34837" y="61087"/>
                    <a:pt x="44005" y="75748"/>
                    <a:pt x="57451" y="83689"/>
                  </a:cubicBezTo>
                  <a:cubicBezTo>
                    <a:pt x="56229" y="87354"/>
                    <a:pt x="54395" y="91019"/>
                    <a:pt x="51950" y="94074"/>
                  </a:cubicBezTo>
                  <a:cubicBezTo>
                    <a:pt x="45838" y="95295"/>
                    <a:pt x="42171" y="95906"/>
                    <a:pt x="42171" y="95906"/>
                  </a:cubicBezTo>
                  <a:cubicBezTo>
                    <a:pt x="39727" y="96517"/>
                    <a:pt x="37282" y="97128"/>
                    <a:pt x="34226" y="98350"/>
                  </a:cubicBezTo>
                  <a:cubicBezTo>
                    <a:pt x="32392" y="98961"/>
                    <a:pt x="30559" y="99571"/>
                    <a:pt x="28726" y="100182"/>
                  </a:cubicBezTo>
                  <a:cubicBezTo>
                    <a:pt x="28726" y="100182"/>
                    <a:pt x="28726" y="100182"/>
                    <a:pt x="28726" y="100182"/>
                  </a:cubicBezTo>
                  <a:cubicBezTo>
                    <a:pt x="26892" y="100793"/>
                    <a:pt x="25058" y="102015"/>
                    <a:pt x="23225" y="102626"/>
                  </a:cubicBezTo>
                  <a:cubicBezTo>
                    <a:pt x="23225" y="102626"/>
                    <a:pt x="23225" y="102626"/>
                    <a:pt x="23225" y="102626"/>
                  </a:cubicBezTo>
                  <a:cubicBezTo>
                    <a:pt x="20780" y="103847"/>
                    <a:pt x="18335" y="105069"/>
                    <a:pt x="15891" y="106291"/>
                  </a:cubicBezTo>
                  <a:cubicBezTo>
                    <a:pt x="6112" y="111178"/>
                    <a:pt x="0" y="121563"/>
                    <a:pt x="0" y="132558"/>
                  </a:cubicBezTo>
                  <a:lnTo>
                    <a:pt x="0" y="140499"/>
                  </a:lnTo>
                  <a:cubicBezTo>
                    <a:pt x="0" y="147830"/>
                    <a:pt x="4278" y="154549"/>
                    <a:pt x="10390" y="158215"/>
                  </a:cubicBezTo>
                  <a:cubicBezTo>
                    <a:pt x="22614" y="164934"/>
                    <a:pt x="45227" y="172875"/>
                    <a:pt x="79453" y="172875"/>
                  </a:cubicBezTo>
                  <a:cubicBezTo>
                    <a:pt x="113679" y="172875"/>
                    <a:pt x="136293" y="164934"/>
                    <a:pt x="148517" y="158215"/>
                  </a:cubicBezTo>
                  <a:cubicBezTo>
                    <a:pt x="155239" y="154549"/>
                    <a:pt x="158907" y="147830"/>
                    <a:pt x="158907" y="140499"/>
                  </a:cubicBezTo>
                  <a:lnTo>
                    <a:pt x="158907" y="132558"/>
                  </a:lnTo>
                  <a:cubicBezTo>
                    <a:pt x="159518" y="121563"/>
                    <a:pt x="153406" y="111789"/>
                    <a:pt x="143627" y="106291"/>
                  </a:cubicBezTo>
                  <a:close/>
                  <a:moveTo>
                    <a:pt x="40338" y="45204"/>
                  </a:moveTo>
                  <a:cubicBezTo>
                    <a:pt x="40338" y="23213"/>
                    <a:pt x="58062" y="5498"/>
                    <a:pt x="80064" y="5498"/>
                  </a:cubicBezTo>
                  <a:cubicBezTo>
                    <a:pt x="102067" y="5498"/>
                    <a:pt x="119791" y="23213"/>
                    <a:pt x="119791" y="45204"/>
                  </a:cubicBezTo>
                  <a:cubicBezTo>
                    <a:pt x="119791" y="67195"/>
                    <a:pt x="102067" y="84911"/>
                    <a:pt x="80064" y="84911"/>
                  </a:cubicBezTo>
                  <a:cubicBezTo>
                    <a:pt x="58062" y="84911"/>
                    <a:pt x="40338" y="67195"/>
                    <a:pt x="40338" y="45204"/>
                  </a:cubicBezTo>
                  <a:close/>
                  <a:moveTo>
                    <a:pt x="54395" y="100182"/>
                  </a:moveTo>
                  <a:lnTo>
                    <a:pt x="54395" y="100182"/>
                  </a:lnTo>
                  <a:cubicBezTo>
                    <a:pt x="55006" y="100182"/>
                    <a:pt x="55006" y="100182"/>
                    <a:pt x="54395" y="100182"/>
                  </a:cubicBezTo>
                  <a:cubicBezTo>
                    <a:pt x="55006" y="100182"/>
                    <a:pt x="55006" y="100182"/>
                    <a:pt x="55006" y="100182"/>
                  </a:cubicBezTo>
                  <a:lnTo>
                    <a:pt x="55617" y="99571"/>
                  </a:lnTo>
                  <a:cubicBezTo>
                    <a:pt x="55617" y="99571"/>
                    <a:pt x="55617" y="99571"/>
                    <a:pt x="55617" y="99571"/>
                  </a:cubicBezTo>
                  <a:cubicBezTo>
                    <a:pt x="59285" y="95906"/>
                    <a:pt x="61729" y="91630"/>
                    <a:pt x="62951" y="87354"/>
                  </a:cubicBezTo>
                  <a:cubicBezTo>
                    <a:pt x="67841" y="89187"/>
                    <a:pt x="73342" y="90408"/>
                    <a:pt x="79453" y="90408"/>
                  </a:cubicBezTo>
                  <a:cubicBezTo>
                    <a:pt x="85565" y="90408"/>
                    <a:pt x="91066" y="89187"/>
                    <a:pt x="95955" y="87354"/>
                  </a:cubicBezTo>
                  <a:cubicBezTo>
                    <a:pt x="97177" y="91630"/>
                    <a:pt x="99622" y="95906"/>
                    <a:pt x="103289" y="99571"/>
                  </a:cubicBezTo>
                  <a:cubicBezTo>
                    <a:pt x="103289" y="99571"/>
                    <a:pt x="103289" y="99571"/>
                    <a:pt x="103289" y="99571"/>
                  </a:cubicBezTo>
                  <a:cubicBezTo>
                    <a:pt x="103289" y="99571"/>
                    <a:pt x="103901" y="99571"/>
                    <a:pt x="103901" y="100182"/>
                  </a:cubicBezTo>
                  <a:cubicBezTo>
                    <a:pt x="103901" y="100182"/>
                    <a:pt x="104512" y="100182"/>
                    <a:pt x="104512" y="100182"/>
                  </a:cubicBezTo>
                  <a:cubicBezTo>
                    <a:pt x="104512" y="100182"/>
                    <a:pt x="104512" y="100182"/>
                    <a:pt x="104512" y="100182"/>
                  </a:cubicBezTo>
                  <a:cubicBezTo>
                    <a:pt x="105734" y="100182"/>
                    <a:pt x="106956" y="100793"/>
                    <a:pt x="108179" y="100793"/>
                  </a:cubicBezTo>
                  <a:cubicBezTo>
                    <a:pt x="106956" y="111178"/>
                    <a:pt x="94733" y="119730"/>
                    <a:pt x="79453" y="119730"/>
                  </a:cubicBezTo>
                  <a:cubicBezTo>
                    <a:pt x="64174" y="119730"/>
                    <a:pt x="52561" y="111789"/>
                    <a:pt x="50728" y="101404"/>
                  </a:cubicBezTo>
                  <a:cubicBezTo>
                    <a:pt x="51950" y="100182"/>
                    <a:pt x="53173" y="100182"/>
                    <a:pt x="54395" y="100182"/>
                  </a:cubicBezTo>
                  <a:close/>
                  <a:moveTo>
                    <a:pt x="146072" y="153939"/>
                  </a:moveTo>
                  <a:cubicBezTo>
                    <a:pt x="136293" y="159436"/>
                    <a:pt x="114902" y="167988"/>
                    <a:pt x="79453" y="167988"/>
                  </a:cubicBezTo>
                  <a:cubicBezTo>
                    <a:pt x="44616" y="167988"/>
                    <a:pt x="22614" y="159436"/>
                    <a:pt x="12835" y="153939"/>
                  </a:cubicBezTo>
                  <a:cubicBezTo>
                    <a:pt x="8556" y="151495"/>
                    <a:pt x="5500" y="146608"/>
                    <a:pt x="5500" y="141110"/>
                  </a:cubicBezTo>
                  <a:lnTo>
                    <a:pt x="5500" y="133169"/>
                  </a:lnTo>
                  <a:cubicBezTo>
                    <a:pt x="5500" y="124006"/>
                    <a:pt x="10390" y="116065"/>
                    <a:pt x="18335" y="111789"/>
                  </a:cubicBezTo>
                  <a:cubicBezTo>
                    <a:pt x="23836" y="108734"/>
                    <a:pt x="29948" y="106291"/>
                    <a:pt x="35448" y="104458"/>
                  </a:cubicBezTo>
                  <a:cubicBezTo>
                    <a:pt x="38504" y="103237"/>
                    <a:pt x="40949" y="102626"/>
                    <a:pt x="43394" y="102015"/>
                  </a:cubicBezTo>
                  <a:lnTo>
                    <a:pt x="44616" y="102015"/>
                  </a:lnTo>
                  <a:cubicBezTo>
                    <a:pt x="47061" y="114843"/>
                    <a:pt x="61729" y="125228"/>
                    <a:pt x="78842" y="125228"/>
                  </a:cubicBezTo>
                  <a:cubicBezTo>
                    <a:pt x="95955" y="125228"/>
                    <a:pt x="110623" y="114843"/>
                    <a:pt x="113068" y="102015"/>
                  </a:cubicBezTo>
                  <a:cubicBezTo>
                    <a:pt x="113679" y="102015"/>
                    <a:pt x="113679" y="102015"/>
                    <a:pt x="114291" y="102626"/>
                  </a:cubicBezTo>
                  <a:cubicBezTo>
                    <a:pt x="116735" y="103237"/>
                    <a:pt x="119180" y="103847"/>
                    <a:pt x="122236" y="105069"/>
                  </a:cubicBezTo>
                  <a:cubicBezTo>
                    <a:pt x="128348" y="106902"/>
                    <a:pt x="133848" y="109345"/>
                    <a:pt x="139349" y="112400"/>
                  </a:cubicBezTo>
                  <a:cubicBezTo>
                    <a:pt x="147294" y="116676"/>
                    <a:pt x="152184" y="124617"/>
                    <a:pt x="152184" y="133780"/>
                  </a:cubicBezTo>
                  <a:lnTo>
                    <a:pt x="152184" y="141721"/>
                  </a:lnTo>
                  <a:cubicBezTo>
                    <a:pt x="153406" y="146608"/>
                    <a:pt x="150962" y="150884"/>
                    <a:pt x="146072" y="153939"/>
                  </a:cubicBezTo>
                  <a:close/>
                </a:path>
              </a:pathLst>
            </a:custGeom>
            <a:solidFill>
              <a:srgbClr val="2473B9"/>
            </a:solidFill>
            <a:ln w="6110" cap="flat">
              <a:noFill/>
              <a:prstDash val="solid"/>
              <a:miter/>
            </a:ln>
          </p:spPr>
          <p:txBody>
            <a:bodyPr rtlCol="0" anchor="ctr"/>
            <a:lstStyle/>
            <a:p>
              <a:endParaRPr lang="en-US" sz="2400"/>
            </a:p>
          </p:txBody>
        </p:sp>
      </p:grpSp>
      <p:grpSp>
        <p:nvGrpSpPr>
          <p:cNvPr id="38" name="Group 37">
            <a:extLst>
              <a:ext uri="{FF2B5EF4-FFF2-40B4-BE49-F238E27FC236}">
                <a16:creationId xmlns:a16="http://schemas.microsoft.com/office/drawing/2014/main" id="{0B27C9F0-DC95-1642-A622-1198BB7542BD}"/>
              </a:ext>
            </a:extLst>
          </p:cNvPr>
          <p:cNvGrpSpPr/>
          <p:nvPr userDrawn="1"/>
        </p:nvGrpSpPr>
        <p:grpSpPr>
          <a:xfrm>
            <a:off x="2770503" y="2767437"/>
            <a:ext cx="853440" cy="853440"/>
            <a:chOff x="4243624" y="656353"/>
            <a:chExt cx="640080" cy="640080"/>
          </a:xfrm>
        </p:grpSpPr>
        <p:sp>
          <p:nvSpPr>
            <p:cNvPr id="39" name="Oval 38">
              <a:extLst>
                <a:ext uri="{FF2B5EF4-FFF2-40B4-BE49-F238E27FC236}">
                  <a16:creationId xmlns:a16="http://schemas.microsoft.com/office/drawing/2014/main" id="{60CB51CB-74F7-D54B-8C9B-9BEFFD312200}"/>
                </a:ext>
              </a:extLst>
            </p:cNvPr>
            <p:cNvSpPr>
              <a:spLocks noChangeAspect="1"/>
            </p:cNvSpPr>
            <p:nvPr/>
          </p:nvSpPr>
          <p:spPr>
            <a:xfrm>
              <a:off x="4243624" y="656353"/>
              <a:ext cx="640080" cy="64008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Graphic 11">
              <a:extLst>
                <a:ext uri="{FF2B5EF4-FFF2-40B4-BE49-F238E27FC236}">
                  <a16:creationId xmlns:a16="http://schemas.microsoft.com/office/drawing/2014/main" id="{0757571A-1DE2-F348-A948-9B54E96C03A7}"/>
                </a:ext>
              </a:extLst>
            </p:cNvPr>
            <p:cNvSpPr>
              <a:spLocks noChangeAspect="1"/>
            </p:cNvSpPr>
            <p:nvPr/>
          </p:nvSpPr>
          <p:spPr>
            <a:xfrm>
              <a:off x="4378703" y="775225"/>
              <a:ext cx="369923" cy="402336"/>
            </a:xfrm>
            <a:custGeom>
              <a:avLst/>
              <a:gdLst>
                <a:gd name="connsiteX0" fmla="*/ 143627 w 158948"/>
                <a:gd name="connsiteY0" fmla="*/ 106291 h 172875"/>
                <a:gd name="connsiteX1" fmla="*/ 139960 w 158948"/>
                <a:gd name="connsiteY1" fmla="*/ 104458 h 172875"/>
                <a:gd name="connsiteX2" fmla="*/ 127736 w 158948"/>
                <a:gd name="connsiteY2" fmla="*/ 99571 h 172875"/>
                <a:gd name="connsiteX3" fmla="*/ 127736 w 158948"/>
                <a:gd name="connsiteY3" fmla="*/ 99571 h 172875"/>
                <a:gd name="connsiteX4" fmla="*/ 124680 w 158948"/>
                <a:gd name="connsiteY4" fmla="*/ 98350 h 172875"/>
                <a:gd name="connsiteX5" fmla="*/ 116735 w 158948"/>
                <a:gd name="connsiteY5" fmla="*/ 95906 h 172875"/>
                <a:gd name="connsiteX6" fmla="*/ 106956 w 158948"/>
                <a:gd name="connsiteY6" fmla="*/ 93463 h 172875"/>
                <a:gd name="connsiteX7" fmla="*/ 101456 w 158948"/>
                <a:gd name="connsiteY7" fmla="*/ 83689 h 172875"/>
                <a:gd name="connsiteX8" fmla="*/ 124069 w 158948"/>
                <a:gd name="connsiteY8" fmla="*/ 44593 h 172875"/>
                <a:gd name="connsiteX9" fmla="*/ 79453 w 158948"/>
                <a:gd name="connsiteY9" fmla="*/ 0 h 172875"/>
                <a:gd name="connsiteX10" fmla="*/ 34837 w 158948"/>
                <a:gd name="connsiteY10" fmla="*/ 44593 h 172875"/>
                <a:gd name="connsiteX11" fmla="*/ 57451 w 158948"/>
                <a:gd name="connsiteY11" fmla="*/ 83689 h 172875"/>
                <a:gd name="connsiteX12" fmla="*/ 51950 w 158948"/>
                <a:gd name="connsiteY12" fmla="*/ 94074 h 172875"/>
                <a:gd name="connsiteX13" fmla="*/ 42171 w 158948"/>
                <a:gd name="connsiteY13" fmla="*/ 95906 h 172875"/>
                <a:gd name="connsiteX14" fmla="*/ 34226 w 158948"/>
                <a:gd name="connsiteY14" fmla="*/ 98350 h 172875"/>
                <a:gd name="connsiteX15" fmla="*/ 28726 w 158948"/>
                <a:gd name="connsiteY15" fmla="*/ 100182 h 172875"/>
                <a:gd name="connsiteX16" fmla="*/ 28726 w 158948"/>
                <a:gd name="connsiteY16" fmla="*/ 100182 h 172875"/>
                <a:gd name="connsiteX17" fmla="*/ 23225 w 158948"/>
                <a:gd name="connsiteY17" fmla="*/ 102626 h 172875"/>
                <a:gd name="connsiteX18" fmla="*/ 23225 w 158948"/>
                <a:gd name="connsiteY18" fmla="*/ 102626 h 172875"/>
                <a:gd name="connsiteX19" fmla="*/ 15891 w 158948"/>
                <a:gd name="connsiteY19" fmla="*/ 106291 h 172875"/>
                <a:gd name="connsiteX20" fmla="*/ 0 w 158948"/>
                <a:gd name="connsiteY20" fmla="*/ 132558 h 172875"/>
                <a:gd name="connsiteX21" fmla="*/ 0 w 158948"/>
                <a:gd name="connsiteY21" fmla="*/ 140499 h 172875"/>
                <a:gd name="connsiteX22" fmla="*/ 10390 w 158948"/>
                <a:gd name="connsiteY22" fmla="*/ 158215 h 172875"/>
                <a:gd name="connsiteX23" fmla="*/ 79453 w 158948"/>
                <a:gd name="connsiteY23" fmla="*/ 172875 h 172875"/>
                <a:gd name="connsiteX24" fmla="*/ 148517 w 158948"/>
                <a:gd name="connsiteY24" fmla="*/ 158215 h 172875"/>
                <a:gd name="connsiteX25" fmla="*/ 158907 w 158948"/>
                <a:gd name="connsiteY25" fmla="*/ 140499 h 172875"/>
                <a:gd name="connsiteX26" fmla="*/ 158907 w 158948"/>
                <a:gd name="connsiteY26" fmla="*/ 132558 h 172875"/>
                <a:gd name="connsiteX27" fmla="*/ 143627 w 158948"/>
                <a:gd name="connsiteY27" fmla="*/ 106291 h 172875"/>
                <a:gd name="connsiteX28" fmla="*/ 40338 w 158948"/>
                <a:gd name="connsiteY28" fmla="*/ 45204 h 172875"/>
                <a:gd name="connsiteX29" fmla="*/ 80064 w 158948"/>
                <a:gd name="connsiteY29" fmla="*/ 5498 h 172875"/>
                <a:gd name="connsiteX30" fmla="*/ 119791 w 158948"/>
                <a:gd name="connsiteY30" fmla="*/ 45204 h 172875"/>
                <a:gd name="connsiteX31" fmla="*/ 80064 w 158948"/>
                <a:gd name="connsiteY31" fmla="*/ 84911 h 172875"/>
                <a:gd name="connsiteX32" fmla="*/ 40338 w 158948"/>
                <a:gd name="connsiteY32" fmla="*/ 45204 h 172875"/>
                <a:gd name="connsiteX33" fmla="*/ 54395 w 158948"/>
                <a:gd name="connsiteY33" fmla="*/ 100182 h 172875"/>
                <a:gd name="connsiteX34" fmla="*/ 54395 w 158948"/>
                <a:gd name="connsiteY34" fmla="*/ 100182 h 172875"/>
                <a:gd name="connsiteX35" fmla="*/ 54395 w 158948"/>
                <a:gd name="connsiteY35" fmla="*/ 100182 h 172875"/>
                <a:gd name="connsiteX36" fmla="*/ 55006 w 158948"/>
                <a:gd name="connsiteY36" fmla="*/ 100182 h 172875"/>
                <a:gd name="connsiteX37" fmla="*/ 55617 w 158948"/>
                <a:gd name="connsiteY37" fmla="*/ 99571 h 172875"/>
                <a:gd name="connsiteX38" fmla="*/ 55617 w 158948"/>
                <a:gd name="connsiteY38" fmla="*/ 99571 h 172875"/>
                <a:gd name="connsiteX39" fmla="*/ 62951 w 158948"/>
                <a:gd name="connsiteY39" fmla="*/ 87354 h 172875"/>
                <a:gd name="connsiteX40" fmla="*/ 79453 w 158948"/>
                <a:gd name="connsiteY40" fmla="*/ 90408 h 172875"/>
                <a:gd name="connsiteX41" fmla="*/ 95955 w 158948"/>
                <a:gd name="connsiteY41" fmla="*/ 87354 h 172875"/>
                <a:gd name="connsiteX42" fmla="*/ 103289 w 158948"/>
                <a:gd name="connsiteY42" fmla="*/ 99571 h 172875"/>
                <a:gd name="connsiteX43" fmla="*/ 103289 w 158948"/>
                <a:gd name="connsiteY43" fmla="*/ 99571 h 172875"/>
                <a:gd name="connsiteX44" fmla="*/ 103901 w 158948"/>
                <a:gd name="connsiteY44" fmla="*/ 100182 h 172875"/>
                <a:gd name="connsiteX45" fmla="*/ 104512 w 158948"/>
                <a:gd name="connsiteY45" fmla="*/ 100182 h 172875"/>
                <a:gd name="connsiteX46" fmla="*/ 104512 w 158948"/>
                <a:gd name="connsiteY46" fmla="*/ 100182 h 172875"/>
                <a:gd name="connsiteX47" fmla="*/ 108179 w 158948"/>
                <a:gd name="connsiteY47" fmla="*/ 100793 h 172875"/>
                <a:gd name="connsiteX48" fmla="*/ 79453 w 158948"/>
                <a:gd name="connsiteY48" fmla="*/ 119730 h 172875"/>
                <a:gd name="connsiteX49" fmla="*/ 50728 w 158948"/>
                <a:gd name="connsiteY49" fmla="*/ 101404 h 172875"/>
                <a:gd name="connsiteX50" fmla="*/ 54395 w 158948"/>
                <a:gd name="connsiteY50" fmla="*/ 100182 h 172875"/>
                <a:gd name="connsiteX51" fmla="*/ 146072 w 158948"/>
                <a:gd name="connsiteY51" fmla="*/ 153939 h 172875"/>
                <a:gd name="connsiteX52" fmla="*/ 79453 w 158948"/>
                <a:gd name="connsiteY52" fmla="*/ 167988 h 172875"/>
                <a:gd name="connsiteX53" fmla="*/ 12835 w 158948"/>
                <a:gd name="connsiteY53" fmla="*/ 153939 h 172875"/>
                <a:gd name="connsiteX54" fmla="*/ 5500 w 158948"/>
                <a:gd name="connsiteY54" fmla="*/ 141110 h 172875"/>
                <a:gd name="connsiteX55" fmla="*/ 5500 w 158948"/>
                <a:gd name="connsiteY55" fmla="*/ 133169 h 172875"/>
                <a:gd name="connsiteX56" fmla="*/ 18335 w 158948"/>
                <a:gd name="connsiteY56" fmla="*/ 111789 h 172875"/>
                <a:gd name="connsiteX57" fmla="*/ 35448 w 158948"/>
                <a:gd name="connsiteY57" fmla="*/ 104458 h 172875"/>
                <a:gd name="connsiteX58" fmla="*/ 43394 w 158948"/>
                <a:gd name="connsiteY58" fmla="*/ 102015 h 172875"/>
                <a:gd name="connsiteX59" fmla="*/ 44616 w 158948"/>
                <a:gd name="connsiteY59" fmla="*/ 102015 h 172875"/>
                <a:gd name="connsiteX60" fmla="*/ 78842 w 158948"/>
                <a:gd name="connsiteY60" fmla="*/ 125228 h 172875"/>
                <a:gd name="connsiteX61" fmla="*/ 113068 w 158948"/>
                <a:gd name="connsiteY61" fmla="*/ 102015 h 172875"/>
                <a:gd name="connsiteX62" fmla="*/ 114291 w 158948"/>
                <a:gd name="connsiteY62" fmla="*/ 102626 h 172875"/>
                <a:gd name="connsiteX63" fmla="*/ 122236 w 158948"/>
                <a:gd name="connsiteY63" fmla="*/ 105069 h 172875"/>
                <a:gd name="connsiteX64" fmla="*/ 139349 w 158948"/>
                <a:gd name="connsiteY64" fmla="*/ 112400 h 172875"/>
                <a:gd name="connsiteX65" fmla="*/ 152184 w 158948"/>
                <a:gd name="connsiteY65" fmla="*/ 133780 h 172875"/>
                <a:gd name="connsiteX66" fmla="*/ 152184 w 158948"/>
                <a:gd name="connsiteY66" fmla="*/ 141721 h 172875"/>
                <a:gd name="connsiteX67" fmla="*/ 146072 w 158948"/>
                <a:gd name="connsiteY67" fmla="*/ 153939 h 17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8948" h="172875">
                  <a:moveTo>
                    <a:pt x="143627" y="106291"/>
                  </a:moveTo>
                  <a:cubicBezTo>
                    <a:pt x="142405" y="105680"/>
                    <a:pt x="141182" y="105069"/>
                    <a:pt x="139960" y="104458"/>
                  </a:cubicBezTo>
                  <a:cubicBezTo>
                    <a:pt x="136904" y="102626"/>
                    <a:pt x="127736" y="99571"/>
                    <a:pt x="127736" y="99571"/>
                  </a:cubicBezTo>
                  <a:lnTo>
                    <a:pt x="127736" y="99571"/>
                  </a:lnTo>
                  <a:cubicBezTo>
                    <a:pt x="126514" y="98961"/>
                    <a:pt x="125903" y="98961"/>
                    <a:pt x="124680" y="98350"/>
                  </a:cubicBezTo>
                  <a:cubicBezTo>
                    <a:pt x="121625" y="97128"/>
                    <a:pt x="119180" y="96517"/>
                    <a:pt x="116735" y="95906"/>
                  </a:cubicBezTo>
                  <a:cubicBezTo>
                    <a:pt x="113679" y="94684"/>
                    <a:pt x="110012" y="94074"/>
                    <a:pt x="106956" y="93463"/>
                  </a:cubicBezTo>
                  <a:cubicBezTo>
                    <a:pt x="104512" y="91019"/>
                    <a:pt x="102678" y="87354"/>
                    <a:pt x="101456" y="83689"/>
                  </a:cubicBezTo>
                  <a:cubicBezTo>
                    <a:pt x="114902" y="75748"/>
                    <a:pt x="124069" y="61698"/>
                    <a:pt x="124069" y="44593"/>
                  </a:cubicBezTo>
                  <a:cubicBezTo>
                    <a:pt x="124069" y="20159"/>
                    <a:pt x="103901" y="0"/>
                    <a:pt x="79453" y="0"/>
                  </a:cubicBezTo>
                  <a:cubicBezTo>
                    <a:pt x="55006" y="0"/>
                    <a:pt x="34837" y="20159"/>
                    <a:pt x="34837" y="44593"/>
                  </a:cubicBezTo>
                  <a:cubicBezTo>
                    <a:pt x="34837" y="61087"/>
                    <a:pt x="44005" y="75748"/>
                    <a:pt x="57451" y="83689"/>
                  </a:cubicBezTo>
                  <a:cubicBezTo>
                    <a:pt x="56229" y="87354"/>
                    <a:pt x="54395" y="91019"/>
                    <a:pt x="51950" y="94074"/>
                  </a:cubicBezTo>
                  <a:cubicBezTo>
                    <a:pt x="45838" y="95295"/>
                    <a:pt x="42171" y="95906"/>
                    <a:pt x="42171" y="95906"/>
                  </a:cubicBezTo>
                  <a:cubicBezTo>
                    <a:pt x="39727" y="96517"/>
                    <a:pt x="37282" y="97128"/>
                    <a:pt x="34226" y="98350"/>
                  </a:cubicBezTo>
                  <a:cubicBezTo>
                    <a:pt x="32392" y="98961"/>
                    <a:pt x="30559" y="99571"/>
                    <a:pt x="28726" y="100182"/>
                  </a:cubicBezTo>
                  <a:cubicBezTo>
                    <a:pt x="28726" y="100182"/>
                    <a:pt x="28726" y="100182"/>
                    <a:pt x="28726" y="100182"/>
                  </a:cubicBezTo>
                  <a:cubicBezTo>
                    <a:pt x="26892" y="100793"/>
                    <a:pt x="25058" y="102015"/>
                    <a:pt x="23225" y="102626"/>
                  </a:cubicBezTo>
                  <a:cubicBezTo>
                    <a:pt x="23225" y="102626"/>
                    <a:pt x="23225" y="102626"/>
                    <a:pt x="23225" y="102626"/>
                  </a:cubicBezTo>
                  <a:cubicBezTo>
                    <a:pt x="20780" y="103847"/>
                    <a:pt x="18335" y="105069"/>
                    <a:pt x="15891" y="106291"/>
                  </a:cubicBezTo>
                  <a:cubicBezTo>
                    <a:pt x="6112" y="111178"/>
                    <a:pt x="0" y="121563"/>
                    <a:pt x="0" y="132558"/>
                  </a:cubicBezTo>
                  <a:lnTo>
                    <a:pt x="0" y="140499"/>
                  </a:lnTo>
                  <a:cubicBezTo>
                    <a:pt x="0" y="147830"/>
                    <a:pt x="4278" y="154549"/>
                    <a:pt x="10390" y="158215"/>
                  </a:cubicBezTo>
                  <a:cubicBezTo>
                    <a:pt x="22614" y="164934"/>
                    <a:pt x="45227" y="172875"/>
                    <a:pt x="79453" y="172875"/>
                  </a:cubicBezTo>
                  <a:cubicBezTo>
                    <a:pt x="113679" y="172875"/>
                    <a:pt x="136293" y="164934"/>
                    <a:pt x="148517" y="158215"/>
                  </a:cubicBezTo>
                  <a:cubicBezTo>
                    <a:pt x="155239" y="154549"/>
                    <a:pt x="158907" y="147830"/>
                    <a:pt x="158907" y="140499"/>
                  </a:cubicBezTo>
                  <a:lnTo>
                    <a:pt x="158907" y="132558"/>
                  </a:lnTo>
                  <a:cubicBezTo>
                    <a:pt x="159518" y="121563"/>
                    <a:pt x="153406" y="111789"/>
                    <a:pt x="143627" y="106291"/>
                  </a:cubicBezTo>
                  <a:close/>
                  <a:moveTo>
                    <a:pt x="40338" y="45204"/>
                  </a:moveTo>
                  <a:cubicBezTo>
                    <a:pt x="40338" y="23213"/>
                    <a:pt x="58062" y="5498"/>
                    <a:pt x="80064" y="5498"/>
                  </a:cubicBezTo>
                  <a:cubicBezTo>
                    <a:pt x="102067" y="5498"/>
                    <a:pt x="119791" y="23213"/>
                    <a:pt x="119791" y="45204"/>
                  </a:cubicBezTo>
                  <a:cubicBezTo>
                    <a:pt x="119791" y="67195"/>
                    <a:pt x="102067" y="84911"/>
                    <a:pt x="80064" y="84911"/>
                  </a:cubicBezTo>
                  <a:cubicBezTo>
                    <a:pt x="58062" y="84911"/>
                    <a:pt x="40338" y="67195"/>
                    <a:pt x="40338" y="45204"/>
                  </a:cubicBezTo>
                  <a:close/>
                  <a:moveTo>
                    <a:pt x="54395" y="100182"/>
                  </a:moveTo>
                  <a:lnTo>
                    <a:pt x="54395" y="100182"/>
                  </a:lnTo>
                  <a:cubicBezTo>
                    <a:pt x="55006" y="100182"/>
                    <a:pt x="55006" y="100182"/>
                    <a:pt x="54395" y="100182"/>
                  </a:cubicBezTo>
                  <a:cubicBezTo>
                    <a:pt x="55006" y="100182"/>
                    <a:pt x="55006" y="100182"/>
                    <a:pt x="55006" y="100182"/>
                  </a:cubicBezTo>
                  <a:lnTo>
                    <a:pt x="55617" y="99571"/>
                  </a:lnTo>
                  <a:cubicBezTo>
                    <a:pt x="55617" y="99571"/>
                    <a:pt x="55617" y="99571"/>
                    <a:pt x="55617" y="99571"/>
                  </a:cubicBezTo>
                  <a:cubicBezTo>
                    <a:pt x="59285" y="95906"/>
                    <a:pt x="61729" y="91630"/>
                    <a:pt x="62951" y="87354"/>
                  </a:cubicBezTo>
                  <a:cubicBezTo>
                    <a:pt x="67841" y="89187"/>
                    <a:pt x="73342" y="90408"/>
                    <a:pt x="79453" y="90408"/>
                  </a:cubicBezTo>
                  <a:cubicBezTo>
                    <a:pt x="85565" y="90408"/>
                    <a:pt x="91066" y="89187"/>
                    <a:pt x="95955" y="87354"/>
                  </a:cubicBezTo>
                  <a:cubicBezTo>
                    <a:pt x="97177" y="91630"/>
                    <a:pt x="99622" y="95906"/>
                    <a:pt x="103289" y="99571"/>
                  </a:cubicBezTo>
                  <a:cubicBezTo>
                    <a:pt x="103289" y="99571"/>
                    <a:pt x="103289" y="99571"/>
                    <a:pt x="103289" y="99571"/>
                  </a:cubicBezTo>
                  <a:cubicBezTo>
                    <a:pt x="103289" y="99571"/>
                    <a:pt x="103901" y="99571"/>
                    <a:pt x="103901" y="100182"/>
                  </a:cubicBezTo>
                  <a:cubicBezTo>
                    <a:pt x="103901" y="100182"/>
                    <a:pt x="104512" y="100182"/>
                    <a:pt x="104512" y="100182"/>
                  </a:cubicBezTo>
                  <a:cubicBezTo>
                    <a:pt x="104512" y="100182"/>
                    <a:pt x="104512" y="100182"/>
                    <a:pt x="104512" y="100182"/>
                  </a:cubicBezTo>
                  <a:cubicBezTo>
                    <a:pt x="105734" y="100182"/>
                    <a:pt x="106956" y="100793"/>
                    <a:pt x="108179" y="100793"/>
                  </a:cubicBezTo>
                  <a:cubicBezTo>
                    <a:pt x="106956" y="111178"/>
                    <a:pt x="94733" y="119730"/>
                    <a:pt x="79453" y="119730"/>
                  </a:cubicBezTo>
                  <a:cubicBezTo>
                    <a:pt x="64174" y="119730"/>
                    <a:pt x="52561" y="111789"/>
                    <a:pt x="50728" y="101404"/>
                  </a:cubicBezTo>
                  <a:cubicBezTo>
                    <a:pt x="51950" y="100182"/>
                    <a:pt x="53173" y="100182"/>
                    <a:pt x="54395" y="100182"/>
                  </a:cubicBezTo>
                  <a:close/>
                  <a:moveTo>
                    <a:pt x="146072" y="153939"/>
                  </a:moveTo>
                  <a:cubicBezTo>
                    <a:pt x="136293" y="159436"/>
                    <a:pt x="114902" y="167988"/>
                    <a:pt x="79453" y="167988"/>
                  </a:cubicBezTo>
                  <a:cubicBezTo>
                    <a:pt x="44616" y="167988"/>
                    <a:pt x="22614" y="159436"/>
                    <a:pt x="12835" y="153939"/>
                  </a:cubicBezTo>
                  <a:cubicBezTo>
                    <a:pt x="8556" y="151495"/>
                    <a:pt x="5500" y="146608"/>
                    <a:pt x="5500" y="141110"/>
                  </a:cubicBezTo>
                  <a:lnTo>
                    <a:pt x="5500" y="133169"/>
                  </a:lnTo>
                  <a:cubicBezTo>
                    <a:pt x="5500" y="124006"/>
                    <a:pt x="10390" y="116065"/>
                    <a:pt x="18335" y="111789"/>
                  </a:cubicBezTo>
                  <a:cubicBezTo>
                    <a:pt x="23836" y="108734"/>
                    <a:pt x="29948" y="106291"/>
                    <a:pt x="35448" y="104458"/>
                  </a:cubicBezTo>
                  <a:cubicBezTo>
                    <a:pt x="38504" y="103237"/>
                    <a:pt x="40949" y="102626"/>
                    <a:pt x="43394" y="102015"/>
                  </a:cubicBezTo>
                  <a:lnTo>
                    <a:pt x="44616" y="102015"/>
                  </a:lnTo>
                  <a:cubicBezTo>
                    <a:pt x="47061" y="114843"/>
                    <a:pt x="61729" y="125228"/>
                    <a:pt x="78842" y="125228"/>
                  </a:cubicBezTo>
                  <a:cubicBezTo>
                    <a:pt x="95955" y="125228"/>
                    <a:pt x="110623" y="114843"/>
                    <a:pt x="113068" y="102015"/>
                  </a:cubicBezTo>
                  <a:cubicBezTo>
                    <a:pt x="113679" y="102015"/>
                    <a:pt x="113679" y="102015"/>
                    <a:pt x="114291" y="102626"/>
                  </a:cubicBezTo>
                  <a:cubicBezTo>
                    <a:pt x="116735" y="103237"/>
                    <a:pt x="119180" y="103847"/>
                    <a:pt x="122236" y="105069"/>
                  </a:cubicBezTo>
                  <a:cubicBezTo>
                    <a:pt x="128348" y="106902"/>
                    <a:pt x="133848" y="109345"/>
                    <a:pt x="139349" y="112400"/>
                  </a:cubicBezTo>
                  <a:cubicBezTo>
                    <a:pt x="147294" y="116676"/>
                    <a:pt x="152184" y="124617"/>
                    <a:pt x="152184" y="133780"/>
                  </a:cubicBezTo>
                  <a:lnTo>
                    <a:pt x="152184" y="141721"/>
                  </a:lnTo>
                  <a:cubicBezTo>
                    <a:pt x="153406" y="146608"/>
                    <a:pt x="150962" y="150884"/>
                    <a:pt x="146072" y="153939"/>
                  </a:cubicBezTo>
                  <a:close/>
                </a:path>
              </a:pathLst>
            </a:custGeom>
            <a:solidFill>
              <a:srgbClr val="2473B9"/>
            </a:solidFill>
            <a:ln w="6110" cap="flat">
              <a:noFill/>
              <a:prstDash val="solid"/>
              <a:miter/>
            </a:ln>
          </p:spPr>
          <p:txBody>
            <a:bodyPr rtlCol="0" anchor="ctr"/>
            <a:lstStyle/>
            <a:p>
              <a:endParaRPr lang="en-US" sz="2400"/>
            </a:p>
          </p:txBody>
        </p:sp>
      </p:grpSp>
      <p:grpSp>
        <p:nvGrpSpPr>
          <p:cNvPr id="41" name="Group 40">
            <a:extLst>
              <a:ext uri="{FF2B5EF4-FFF2-40B4-BE49-F238E27FC236}">
                <a16:creationId xmlns:a16="http://schemas.microsoft.com/office/drawing/2014/main" id="{2BE41FB1-D516-4B4F-BE72-89A27108FC24}"/>
              </a:ext>
            </a:extLst>
          </p:cNvPr>
          <p:cNvGrpSpPr/>
          <p:nvPr userDrawn="1"/>
        </p:nvGrpSpPr>
        <p:grpSpPr>
          <a:xfrm>
            <a:off x="10466708" y="2767437"/>
            <a:ext cx="853440" cy="853440"/>
            <a:chOff x="4243624" y="656353"/>
            <a:chExt cx="640080" cy="640080"/>
          </a:xfrm>
        </p:grpSpPr>
        <p:sp>
          <p:nvSpPr>
            <p:cNvPr id="42" name="Oval 41">
              <a:extLst>
                <a:ext uri="{FF2B5EF4-FFF2-40B4-BE49-F238E27FC236}">
                  <a16:creationId xmlns:a16="http://schemas.microsoft.com/office/drawing/2014/main" id="{8264332D-928D-F646-9FD3-AA595A58C580}"/>
                </a:ext>
              </a:extLst>
            </p:cNvPr>
            <p:cNvSpPr>
              <a:spLocks noChangeAspect="1"/>
            </p:cNvSpPr>
            <p:nvPr/>
          </p:nvSpPr>
          <p:spPr>
            <a:xfrm>
              <a:off x="4243624" y="656353"/>
              <a:ext cx="640080" cy="64008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3" name="Graphic 11">
              <a:extLst>
                <a:ext uri="{FF2B5EF4-FFF2-40B4-BE49-F238E27FC236}">
                  <a16:creationId xmlns:a16="http://schemas.microsoft.com/office/drawing/2014/main" id="{F6BFCB76-7DF8-1049-BE91-2C060E946ABB}"/>
                </a:ext>
              </a:extLst>
            </p:cNvPr>
            <p:cNvSpPr>
              <a:spLocks noChangeAspect="1"/>
            </p:cNvSpPr>
            <p:nvPr/>
          </p:nvSpPr>
          <p:spPr>
            <a:xfrm>
              <a:off x="4378703" y="775225"/>
              <a:ext cx="369923" cy="402336"/>
            </a:xfrm>
            <a:custGeom>
              <a:avLst/>
              <a:gdLst>
                <a:gd name="connsiteX0" fmla="*/ 143627 w 158948"/>
                <a:gd name="connsiteY0" fmla="*/ 106291 h 172875"/>
                <a:gd name="connsiteX1" fmla="*/ 139960 w 158948"/>
                <a:gd name="connsiteY1" fmla="*/ 104458 h 172875"/>
                <a:gd name="connsiteX2" fmla="*/ 127736 w 158948"/>
                <a:gd name="connsiteY2" fmla="*/ 99571 h 172875"/>
                <a:gd name="connsiteX3" fmla="*/ 127736 w 158948"/>
                <a:gd name="connsiteY3" fmla="*/ 99571 h 172875"/>
                <a:gd name="connsiteX4" fmla="*/ 124680 w 158948"/>
                <a:gd name="connsiteY4" fmla="*/ 98350 h 172875"/>
                <a:gd name="connsiteX5" fmla="*/ 116735 w 158948"/>
                <a:gd name="connsiteY5" fmla="*/ 95906 h 172875"/>
                <a:gd name="connsiteX6" fmla="*/ 106956 w 158948"/>
                <a:gd name="connsiteY6" fmla="*/ 93463 h 172875"/>
                <a:gd name="connsiteX7" fmla="*/ 101456 w 158948"/>
                <a:gd name="connsiteY7" fmla="*/ 83689 h 172875"/>
                <a:gd name="connsiteX8" fmla="*/ 124069 w 158948"/>
                <a:gd name="connsiteY8" fmla="*/ 44593 h 172875"/>
                <a:gd name="connsiteX9" fmla="*/ 79453 w 158948"/>
                <a:gd name="connsiteY9" fmla="*/ 0 h 172875"/>
                <a:gd name="connsiteX10" fmla="*/ 34837 w 158948"/>
                <a:gd name="connsiteY10" fmla="*/ 44593 h 172875"/>
                <a:gd name="connsiteX11" fmla="*/ 57451 w 158948"/>
                <a:gd name="connsiteY11" fmla="*/ 83689 h 172875"/>
                <a:gd name="connsiteX12" fmla="*/ 51950 w 158948"/>
                <a:gd name="connsiteY12" fmla="*/ 94074 h 172875"/>
                <a:gd name="connsiteX13" fmla="*/ 42171 w 158948"/>
                <a:gd name="connsiteY13" fmla="*/ 95906 h 172875"/>
                <a:gd name="connsiteX14" fmla="*/ 34226 w 158948"/>
                <a:gd name="connsiteY14" fmla="*/ 98350 h 172875"/>
                <a:gd name="connsiteX15" fmla="*/ 28726 w 158948"/>
                <a:gd name="connsiteY15" fmla="*/ 100182 h 172875"/>
                <a:gd name="connsiteX16" fmla="*/ 28726 w 158948"/>
                <a:gd name="connsiteY16" fmla="*/ 100182 h 172875"/>
                <a:gd name="connsiteX17" fmla="*/ 23225 w 158948"/>
                <a:gd name="connsiteY17" fmla="*/ 102626 h 172875"/>
                <a:gd name="connsiteX18" fmla="*/ 23225 w 158948"/>
                <a:gd name="connsiteY18" fmla="*/ 102626 h 172875"/>
                <a:gd name="connsiteX19" fmla="*/ 15891 w 158948"/>
                <a:gd name="connsiteY19" fmla="*/ 106291 h 172875"/>
                <a:gd name="connsiteX20" fmla="*/ 0 w 158948"/>
                <a:gd name="connsiteY20" fmla="*/ 132558 h 172875"/>
                <a:gd name="connsiteX21" fmla="*/ 0 w 158948"/>
                <a:gd name="connsiteY21" fmla="*/ 140499 h 172875"/>
                <a:gd name="connsiteX22" fmla="*/ 10390 w 158948"/>
                <a:gd name="connsiteY22" fmla="*/ 158215 h 172875"/>
                <a:gd name="connsiteX23" fmla="*/ 79453 w 158948"/>
                <a:gd name="connsiteY23" fmla="*/ 172875 h 172875"/>
                <a:gd name="connsiteX24" fmla="*/ 148517 w 158948"/>
                <a:gd name="connsiteY24" fmla="*/ 158215 h 172875"/>
                <a:gd name="connsiteX25" fmla="*/ 158907 w 158948"/>
                <a:gd name="connsiteY25" fmla="*/ 140499 h 172875"/>
                <a:gd name="connsiteX26" fmla="*/ 158907 w 158948"/>
                <a:gd name="connsiteY26" fmla="*/ 132558 h 172875"/>
                <a:gd name="connsiteX27" fmla="*/ 143627 w 158948"/>
                <a:gd name="connsiteY27" fmla="*/ 106291 h 172875"/>
                <a:gd name="connsiteX28" fmla="*/ 40338 w 158948"/>
                <a:gd name="connsiteY28" fmla="*/ 45204 h 172875"/>
                <a:gd name="connsiteX29" fmla="*/ 80064 w 158948"/>
                <a:gd name="connsiteY29" fmla="*/ 5498 h 172875"/>
                <a:gd name="connsiteX30" fmla="*/ 119791 w 158948"/>
                <a:gd name="connsiteY30" fmla="*/ 45204 h 172875"/>
                <a:gd name="connsiteX31" fmla="*/ 80064 w 158948"/>
                <a:gd name="connsiteY31" fmla="*/ 84911 h 172875"/>
                <a:gd name="connsiteX32" fmla="*/ 40338 w 158948"/>
                <a:gd name="connsiteY32" fmla="*/ 45204 h 172875"/>
                <a:gd name="connsiteX33" fmla="*/ 54395 w 158948"/>
                <a:gd name="connsiteY33" fmla="*/ 100182 h 172875"/>
                <a:gd name="connsiteX34" fmla="*/ 54395 w 158948"/>
                <a:gd name="connsiteY34" fmla="*/ 100182 h 172875"/>
                <a:gd name="connsiteX35" fmla="*/ 54395 w 158948"/>
                <a:gd name="connsiteY35" fmla="*/ 100182 h 172875"/>
                <a:gd name="connsiteX36" fmla="*/ 55006 w 158948"/>
                <a:gd name="connsiteY36" fmla="*/ 100182 h 172875"/>
                <a:gd name="connsiteX37" fmla="*/ 55617 w 158948"/>
                <a:gd name="connsiteY37" fmla="*/ 99571 h 172875"/>
                <a:gd name="connsiteX38" fmla="*/ 55617 w 158948"/>
                <a:gd name="connsiteY38" fmla="*/ 99571 h 172875"/>
                <a:gd name="connsiteX39" fmla="*/ 62951 w 158948"/>
                <a:gd name="connsiteY39" fmla="*/ 87354 h 172875"/>
                <a:gd name="connsiteX40" fmla="*/ 79453 w 158948"/>
                <a:gd name="connsiteY40" fmla="*/ 90408 h 172875"/>
                <a:gd name="connsiteX41" fmla="*/ 95955 w 158948"/>
                <a:gd name="connsiteY41" fmla="*/ 87354 h 172875"/>
                <a:gd name="connsiteX42" fmla="*/ 103289 w 158948"/>
                <a:gd name="connsiteY42" fmla="*/ 99571 h 172875"/>
                <a:gd name="connsiteX43" fmla="*/ 103289 w 158948"/>
                <a:gd name="connsiteY43" fmla="*/ 99571 h 172875"/>
                <a:gd name="connsiteX44" fmla="*/ 103901 w 158948"/>
                <a:gd name="connsiteY44" fmla="*/ 100182 h 172875"/>
                <a:gd name="connsiteX45" fmla="*/ 104512 w 158948"/>
                <a:gd name="connsiteY45" fmla="*/ 100182 h 172875"/>
                <a:gd name="connsiteX46" fmla="*/ 104512 w 158948"/>
                <a:gd name="connsiteY46" fmla="*/ 100182 h 172875"/>
                <a:gd name="connsiteX47" fmla="*/ 108179 w 158948"/>
                <a:gd name="connsiteY47" fmla="*/ 100793 h 172875"/>
                <a:gd name="connsiteX48" fmla="*/ 79453 w 158948"/>
                <a:gd name="connsiteY48" fmla="*/ 119730 h 172875"/>
                <a:gd name="connsiteX49" fmla="*/ 50728 w 158948"/>
                <a:gd name="connsiteY49" fmla="*/ 101404 h 172875"/>
                <a:gd name="connsiteX50" fmla="*/ 54395 w 158948"/>
                <a:gd name="connsiteY50" fmla="*/ 100182 h 172875"/>
                <a:gd name="connsiteX51" fmla="*/ 146072 w 158948"/>
                <a:gd name="connsiteY51" fmla="*/ 153939 h 172875"/>
                <a:gd name="connsiteX52" fmla="*/ 79453 w 158948"/>
                <a:gd name="connsiteY52" fmla="*/ 167988 h 172875"/>
                <a:gd name="connsiteX53" fmla="*/ 12835 w 158948"/>
                <a:gd name="connsiteY53" fmla="*/ 153939 h 172875"/>
                <a:gd name="connsiteX54" fmla="*/ 5500 w 158948"/>
                <a:gd name="connsiteY54" fmla="*/ 141110 h 172875"/>
                <a:gd name="connsiteX55" fmla="*/ 5500 w 158948"/>
                <a:gd name="connsiteY55" fmla="*/ 133169 h 172875"/>
                <a:gd name="connsiteX56" fmla="*/ 18335 w 158948"/>
                <a:gd name="connsiteY56" fmla="*/ 111789 h 172875"/>
                <a:gd name="connsiteX57" fmla="*/ 35448 w 158948"/>
                <a:gd name="connsiteY57" fmla="*/ 104458 h 172875"/>
                <a:gd name="connsiteX58" fmla="*/ 43394 w 158948"/>
                <a:gd name="connsiteY58" fmla="*/ 102015 h 172875"/>
                <a:gd name="connsiteX59" fmla="*/ 44616 w 158948"/>
                <a:gd name="connsiteY59" fmla="*/ 102015 h 172875"/>
                <a:gd name="connsiteX60" fmla="*/ 78842 w 158948"/>
                <a:gd name="connsiteY60" fmla="*/ 125228 h 172875"/>
                <a:gd name="connsiteX61" fmla="*/ 113068 w 158948"/>
                <a:gd name="connsiteY61" fmla="*/ 102015 h 172875"/>
                <a:gd name="connsiteX62" fmla="*/ 114291 w 158948"/>
                <a:gd name="connsiteY62" fmla="*/ 102626 h 172875"/>
                <a:gd name="connsiteX63" fmla="*/ 122236 w 158948"/>
                <a:gd name="connsiteY63" fmla="*/ 105069 h 172875"/>
                <a:gd name="connsiteX64" fmla="*/ 139349 w 158948"/>
                <a:gd name="connsiteY64" fmla="*/ 112400 h 172875"/>
                <a:gd name="connsiteX65" fmla="*/ 152184 w 158948"/>
                <a:gd name="connsiteY65" fmla="*/ 133780 h 172875"/>
                <a:gd name="connsiteX66" fmla="*/ 152184 w 158948"/>
                <a:gd name="connsiteY66" fmla="*/ 141721 h 172875"/>
                <a:gd name="connsiteX67" fmla="*/ 146072 w 158948"/>
                <a:gd name="connsiteY67" fmla="*/ 153939 h 17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8948" h="172875">
                  <a:moveTo>
                    <a:pt x="143627" y="106291"/>
                  </a:moveTo>
                  <a:cubicBezTo>
                    <a:pt x="142405" y="105680"/>
                    <a:pt x="141182" y="105069"/>
                    <a:pt x="139960" y="104458"/>
                  </a:cubicBezTo>
                  <a:cubicBezTo>
                    <a:pt x="136904" y="102626"/>
                    <a:pt x="127736" y="99571"/>
                    <a:pt x="127736" y="99571"/>
                  </a:cubicBezTo>
                  <a:lnTo>
                    <a:pt x="127736" y="99571"/>
                  </a:lnTo>
                  <a:cubicBezTo>
                    <a:pt x="126514" y="98961"/>
                    <a:pt x="125903" y="98961"/>
                    <a:pt x="124680" y="98350"/>
                  </a:cubicBezTo>
                  <a:cubicBezTo>
                    <a:pt x="121625" y="97128"/>
                    <a:pt x="119180" y="96517"/>
                    <a:pt x="116735" y="95906"/>
                  </a:cubicBezTo>
                  <a:cubicBezTo>
                    <a:pt x="113679" y="94684"/>
                    <a:pt x="110012" y="94074"/>
                    <a:pt x="106956" y="93463"/>
                  </a:cubicBezTo>
                  <a:cubicBezTo>
                    <a:pt x="104512" y="91019"/>
                    <a:pt x="102678" y="87354"/>
                    <a:pt x="101456" y="83689"/>
                  </a:cubicBezTo>
                  <a:cubicBezTo>
                    <a:pt x="114902" y="75748"/>
                    <a:pt x="124069" y="61698"/>
                    <a:pt x="124069" y="44593"/>
                  </a:cubicBezTo>
                  <a:cubicBezTo>
                    <a:pt x="124069" y="20159"/>
                    <a:pt x="103901" y="0"/>
                    <a:pt x="79453" y="0"/>
                  </a:cubicBezTo>
                  <a:cubicBezTo>
                    <a:pt x="55006" y="0"/>
                    <a:pt x="34837" y="20159"/>
                    <a:pt x="34837" y="44593"/>
                  </a:cubicBezTo>
                  <a:cubicBezTo>
                    <a:pt x="34837" y="61087"/>
                    <a:pt x="44005" y="75748"/>
                    <a:pt x="57451" y="83689"/>
                  </a:cubicBezTo>
                  <a:cubicBezTo>
                    <a:pt x="56229" y="87354"/>
                    <a:pt x="54395" y="91019"/>
                    <a:pt x="51950" y="94074"/>
                  </a:cubicBezTo>
                  <a:cubicBezTo>
                    <a:pt x="45838" y="95295"/>
                    <a:pt x="42171" y="95906"/>
                    <a:pt x="42171" y="95906"/>
                  </a:cubicBezTo>
                  <a:cubicBezTo>
                    <a:pt x="39727" y="96517"/>
                    <a:pt x="37282" y="97128"/>
                    <a:pt x="34226" y="98350"/>
                  </a:cubicBezTo>
                  <a:cubicBezTo>
                    <a:pt x="32392" y="98961"/>
                    <a:pt x="30559" y="99571"/>
                    <a:pt x="28726" y="100182"/>
                  </a:cubicBezTo>
                  <a:cubicBezTo>
                    <a:pt x="28726" y="100182"/>
                    <a:pt x="28726" y="100182"/>
                    <a:pt x="28726" y="100182"/>
                  </a:cubicBezTo>
                  <a:cubicBezTo>
                    <a:pt x="26892" y="100793"/>
                    <a:pt x="25058" y="102015"/>
                    <a:pt x="23225" y="102626"/>
                  </a:cubicBezTo>
                  <a:cubicBezTo>
                    <a:pt x="23225" y="102626"/>
                    <a:pt x="23225" y="102626"/>
                    <a:pt x="23225" y="102626"/>
                  </a:cubicBezTo>
                  <a:cubicBezTo>
                    <a:pt x="20780" y="103847"/>
                    <a:pt x="18335" y="105069"/>
                    <a:pt x="15891" y="106291"/>
                  </a:cubicBezTo>
                  <a:cubicBezTo>
                    <a:pt x="6112" y="111178"/>
                    <a:pt x="0" y="121563"/>
                    <a:pt x="0" y="132558"/>
                  </a:cubicBezTo>
                  <a:lnTo>
                    <a:pt x="0" y="140499"/>
                  </a:lnTo>
                  <a:cubicBezTo>
                    <a:pt x="0" y="147830"/>
                    <a:pt x="4278" y="154549"/>
                    <a:pt x="10390" y="158215"/>
                  </a:cubicBezTo>
                  <a:cubicBezTo>
                    <a:pt x="22614" y="164934"/>
                    <a:pt x="45227" y="172875"/>
                    <a:pt x="79453" y="172875"/>
                  </a:cubicBezTo>
                  <a:cubicBezTo>
                    <a:pt x="113679" y="172875"/>
                    <a:pt x="136293" y="164934"/>
                    <a:pt x="148517" y="158215"/>
                  </a:cubicBezTo>
                  <a:cubicBezTo>
                    <a:pt x="155239" y="154549"/>
                    <a:pt x="158907" y="147830"/>
                    <a:pt x="158907" y="140499"/>
                  </a:cubicBezTo>
                  <a:lnTo>
                    <a:pt x="158907" y="132558"/>
                  </a:lnTo>
                  <a:cubicBezTo>
                    <a:pt x="159518" y="121563"/>
                    <a:pt x="153406" y="111789"/>
                    <a:pt x="143627" y="106291"/>
                  </a:cubicBezTo>
                  <a:close/>
                  <a:moveTo>
                    <a:pt x="40338" y="45204"/>
                  </a:moveTo>
                  <a:cubicBezTo>
                    <a:pt x="40338" y="23213"/>
                    <a:pt x="58062" y="5498"/>
                    <a:pt x="80064" y="5498"/>
                  </a:cubicBezTo>
                  <a:cubicBezTo>
                    <a:pt x="102067" y="5498"/>
                    <a:pt x="119791" y="23213"/>
                    <a:pt x="119791" y="45204"/>
                  </a:cubicBezTo>
                  <a:cubicBezTo>
                    <a:pt x="119791" y="67195"/>
                    <a:pt x="102067" y="84911"/>
                    <a:pt x="80064" y="84911"/>
                  </a:cubicBezTo>
                  <a:cubicBezTo>
                    <a:pt x="58062" y="84911"/>
                    <a:pt x="40338" y="67195"/>
                    <a:pt x="40338" y="45204"/>
                  </a:cubicBezTo>
                  <a:close/>
                  <a:moveTo>
                    <a:pt x="54395" y="100182"/>
                  </a:moveTo>
                  <a:lnTo>
                    <a:pt x="54395" y="100182"/>
                  </a:lnTo>
                  <a:cubicBezTo>
                    <a:pt x="55006" y="100182"/>
                    <a:pt x="55006" y="100182"/>
                    <a:pt x="54395" y="100182"/>
                  </a:cubicBezTo>
                  <a:cubicBezTo>
                    <a:pt x="55006" y="100182"/>
                    <a:pt x="55006" y="100182"/>
                    <a:pt x="55006" y="100182"/>
                  </a:cubicBezTo>
                  <a:lnTo>
                    <a:pt x="55617" y="99571"/>
                  </a:lnTo>
                  <a:cubicBezTo>
                    <a:pt x="55617" y="99571"/>
                    <a:pt x="55617" y="99571"/>
                    <a:pt x="55617" y="99571"/>
                  </a:cubicBezTo>
                  <a:cubicBezTo>
                    <a:pt x="59285" y="95906"/>
                    <a:pt x="61729" y="91630"/>
                    <a:pt x="62951" y="87354"/>
                  </a:cubicBezTo>
                  <a:cubicBezTo>
                    <a:pt x="67841" y="89187"/>
                    <a:pt x="73342" y="90408"/>
                    <a:pt x="79453" y="90408"/>
                  </a:cubicBezTo>
                  <a:cubicBezTo>
                    <a:pt x="85565" y="90408"/>
                    <a:pt x="91066" y="89187"/>
                    <a:pt x="95955" y="87354"/>
                  </a:cubicBezTo>
                  <a:cubicBezTo>
                    <a:pt x="97177" y="91630"/>
                    <a:pt x="99622" y="95906"/>
                    <a:pt x="103289" y="99571"/>
                  </a:cubicBezTo>
                  <a:cubicBezTo>
                    <a:pt x="103289" y="99571"/>
                    <a:pt x="103289" y="99571"/>
                    <a:pt x="103289" y="99571"/>
                  </a:cubicBezTo>
                  <a:cubicBezTo>
                    <a:pt x="103289" y="99571"/>
                    <a:pt x="103901" y="99571"/>
                    <a:pt x="103901" y="100182"/>
                  </a:cubicBezTo>
                  <a:cubicBezTo>
                    <a:pt x="103901" y="100182"/>
                    <a:pt x="104512" y="100182"/>
                    <a:pt x="104512" y="100182"/>
                  </a:cubicBezTo>
                  <a:cubicBezTo>
                    <a:pt x="104512" y="100182"/>
                    <a:pt x="104512" y="100182"/>
                    <a:pt x="104512" y="100182"/>
                  </a:cubicBezTo>
                  <a:cubicBezTo>
                    <a:pt x="105734" y="100182"/>
                    <a:pt x="106956" y="100793"/>
                    <a:pt x="108179" y="100793"/>
                  </a:cubicBezTo>
                  <a:cubicBezTo>
                    <a:pt x="106956" y="111178"/>
                    <a:pt x="94733" y="119730"/>
                    <a:pt x="79453" y="119730"/>
                  </a:cubicBezTo>
                  <a:cubicBezTo>
                    <a:pt x="64174" y="119730"/>
                    <a:pt x="52561" y="111789"/>
                    <a:pt x="50728" y="101404"/>
                  </a:cubicBezTo>
                  <a:cubicBezTo>
                    <a:pt x="51950" y="100182"/>
                    <a:pt x="53173" y="100182"/>
                    <a:pt x="54395" y="100182"/>
                  </a:cubicBezTo>
                  <a:close/>
                  <a:moveTo>
                    <a:pt x="146072" y="153939"/>
                  </a:moveTo>
                  <a:cubicBezTo>
                    <a:pt x="136293" y="159436"/>
                    <a:pt x="114902" y="167988"/>
                    <a:pt x="79453" y="167988"/>
                  </a:cubicBezTo>
                  <a:cubicBezTo>
                    <a:pt x="44616" y="167988"/>
                    <a:pt x="22614" y="159436"/>
                    <a:pt x="12835" y="153939"/>
                  </a:cubicBezTo>
                  <a:cubicBezTo>
                    <a:pt x="8556" y="151495"/>
                    <a:pt x="5500" y="146608"/>
                    <a:pt x="5500" y="141110"/>
                  </a:cubicBezTo>
                  <a:lnTo>
                    <a:pt x="5500" y="133169"/>
                  </a:lnTo>
                  <a:cubicBezTo>
                    <a:pt x="5500" y="124006"/>
                    <a:pt x="10390" y="116065"/>
                    <a:pt x="18335" y="111789"/>
                  </a:cubicBezTo>
                  <a:cubicBezTo>
                    <a:pt x="23836" y="108734"/>
                    <a:pt x="29948" y="106291"/>
                    <a:pt x="35448" y="104458"/>
                  </a:cubicBezTo>
                  <a:cubicBezTo>
                    <a:pt x="38504" y="103237"/>
                    <a:pt x="40949" y="102626"/>
                    <a:pt x="43394" y="102015"/>
                  </a:cubicBezTo>
                  <a:lnTo>
                    <a:pt x="44616" y="102015"/>
                  </a:lnTo>
                  <a:cubicBezTo>
                    <a:pt x="47061" y="114843"/>
                    <a:pt x="61729" y="125228"/>
                    <a:pt x="78842" y="125228"/>
                  </a:cubicBezTo>
                  <a:cubicBezTo>
                    <a:pt x="95955" y="125228"/>
                    <a:pt x="110623" y="114843"/>
                    <a:pt x="113068" y="102015"/>
                  </a:cubicBezTo>
                  <a:cubicBezTo>
                    <a:pt x="113679" y="102015"/>
                    <a:pt x="113679" y="102015"/>
                    <a:pt x="114291" y="102626"/>
                  </a:cubicBezTo>
                  <a:cubicBezTo>
                    <a:pt x="116735" y="103237"/>
                    <a:pt x="119180" y="103847"/>
                    <a:pt x="122236" y="105069"/>
                  </a:cubicBezTo>
                  <a:cubicBezTo>
                    <a:pt x="128348" y="106902"/>
                    <a:pt x="133848" y="109345"/>
                    <a:pt x="139349" y="112400"/>
                  </a:cubicBezTo>
                  <a:cubicBezTo>
                    <a:pt x="147294" y="116676"/>
                    <a:pt x="152184" y="124617"/>
                    <a:pt x="152184" y="133780"/>
                  </a:cubicBezTo>
                  <a:lnTo>
                    <a:pt x="152184" y="141721"/>
                  </a:lnTo>
                  <a:cubicBezTo>
                    <a:pt x="153406" y="146608"/>
                    <a:pt x="150962" y="150884"/>
                    <a:pt x="146072" y="153939"/>
                  </a:cubicBezTo>
                  <a:close/>
                </a:path>
              </a:pathLst>
            </a:custGeom>
            <a:solidFill>
              <a:srgbClr val="2473B9"/>
            </a:solidFill>
            <a:ln w="6110" cap="flat">
              <a:noFill/>
              <a:prstDash val="solid"/>
              <a:miter/>
            </a:ln>
          </p:spPr>
          <p:txBody>
            <a:bodyPr rtlCol="0" anchor="ctr"/>
            <a:lstStyle/>
            <a:p>
              <a:endParaRPr lang="en-US" sz="2400"/>
            </a:p>
          </p:txBody>
        </p:sp>
      </p:grpSp>
      <p:grpSp>
        <p:nvGrpSpPr>
          <p:cNvPr id="44" name="Group 43">
            <a:extLst>
              <a:ext uri="{FF2B5EF4-FFF2-40B4-BE49-F238E27FC236}">
                <a16:creationId xmlns:a16="http://schemas.microsoft.com/office/drawing/2014/main" id="{D20F577E-5020-874E-84B0-DBED96A48BEB}"/>
              </a:ext>
            </a:extLst>
          </p:cNvPr>
          <p:cNvGrpSpPr/>
          <p:nvPr userDrawn="1"/>
        </p:nvGrpSpPr>
        <p:grpSpPr>
          <a:xfrm>
            <a:off x="6618604" y="2767437"/>
            <a:ext cx="853440" cy="853440"/>
            <a:chOff x="4243624" y="656353"/>
            <a:chExt cx="640080" cy="640080"/>
          </a:xfrm>
        </p:grpSpPr>
        <p:sp>
          <p:nvSpPr>
            <p:cNvPr id="45" name="Oval 44">
              <a:extLst>
                <a:ext uri="{FF2B5EF4-FFF2-40B4-BE49-F238E27FC236}">
                  <a16:creationId xmlns:a16="http://schemas.microsoft.com/office/drawing/2014/main" id="{48644C68-96EA-0541-9E12-92349C444B47}"/>
                </a:ext>
              </a:extLst>
            </p:cNvPr>
            <p:cNvSpPr>
              <a:spLocks noChangeAspect="1"/>
            </p:cNvSpPr>
            <p:nvPr/>
          </p:nvSpPr>
          <p:spPr>
            <a:xfrm>
              <a:off x="4243624" y="656353"/>
              <a:ext cx="640080" cy="64008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6" name="Graphic 11">
              <a:extLst>
                <a:ext uri="{FF2B5EF4-FFF2-40B4-BE49-F238E27FC236}">
                  <a16:creationId xmlns:a16="http://schemas.microsoft.com/office/drawing/2014/main" id="{A7AC9006-2B98-7F44-839A-48686CA9BC63}"/>
                </a:ext>
              </a:extLst>
            </p:cNvPr>
            <p:cNvSpPr>
              <a:spLocks noChangeAspect="1"/>
            </p:cNvSpPr>
            <p:nvPr/>
          </p:nvSpPr>
          <p:spPr>
            <a:xfrm>
              <a:off x="4378703" y="775225"/>
              <a:ext cx="369923" cy="402336"/>
            </a:xfrm>
            <a:custGeom>
              <a:avLst/>
              <a:gdLst>
                <a:gd name="connsiteX0" fmla="*/ 143627 w 158948"/>
                <a:gd name="connsiteY0" fmla="*/ 106291 h 172875"/>
                <a:gd name="connsiteX1" fmla="*/ 139960 w 158948"/>
                <a:gd name="connsiteY1" fmla="*/ 104458 h 172875"/>
                <a:gd name="connsiteX2" fmla="*/ 127736 w 158948"/>
                <a:gd name="connsiteY2" fmla="*/ 99571 h 172875"/>
                <a:gd name="connsiteX3" fmla="*/ 127736 w 158948"/>
                <a:gd name="connsiteY3" fmla="*/ 99571 h 172875"/>
                <a:gd name="connsiteX4" fmla="*/ 124680 w 158948"/>
                <a:gd name="connsiteY4" fmla="*/ 98350 h 172875"/>
                <a:gd name="connsiteX5" fmla="*/ 116735 w 158948"/>
                <a:gd name="connsiteY5" fmla="*/ 95906 h 172875"/>
                <a:gd name="connsiteX6" fmla="*/ 106956 w 158948"/>
                <a:gd name="connsiteY6" fmla="*/ 93463 h 172875"/>
                <a:gd name="connsiteX7" fmla="*/ 101456 w 158948"/>
                <a:gd name="connsiteY7" fmla="*/ 83689 h 172875"/>
                <a:gd name="connsiteX8" fmla="*/ 124069 w 158948"/>
                <a:gd name="connsiteY8" fmla="*/ 44593 h 172875"/>
                <a:gd name="connsiteX9" fmla="*/ 79453 w 158948"/>
                <a:gd name="connsiteY9" fmla="*/ 0 h 172875"/>
                <a:gd name="connsiteX10" fmla="*/ 34837 w 158948"/>
                <a:gd name="connsiteY10" fmla="*/ 44593 h 172875"/>
                <a:gd name="connsiteX11" fmla="*/ 57451 w 158948"/>
                <a:gd name="connsiteY11" fmla="*/ 83689 h 172875"/>
                <a:gd name="connsiteX12" fmla="*/ 51950 w 158948"/>
                <a:gd name="connsiteY12" fmla="*/ 94074 h 172875"/>
                <a:gd name="connsiteX13" fmla="*/ 42171 w 158948"/>
                <a:gd name="connsiteY13" fmla="*/ 95906 h 172875"/>
                <a:gd name="connsiteX14" fmla="*/ 34226 w 158948"/>
                <a:gd name="connsiteY14" fmla="*/ 98350 h 172875"/>
                <a:gd name="connsiteX15" fmla="*/ 28726 w 158948"/>
                <a:gd name="connsiteY15" fmla="*/ 100182 h 172875"/>
                <a:gd name="connsiteX16" fmla="*/ 28726 w 158948"/>
                <a:gd name="connsiteY16" fmla="*/ 100182 h 172875"/>
                <a:gd name="connsiteX17" fmla="*/ 23225 w 158948"/>
                <a:gd name="connsiteY17" fmla="*/ 102626 h 172875"/>
                <a:gd name="connsiteX18" fmla="*/ 23225 w 158948"/>
                <a:gd name="connsiteY18" fmla="*/ 102626 h 172875"/>
                <a:gd name="connsiteX19" fmla="*/ 15891 w 158948"/>
                <a:gd name="connsiteY19" fmla="*/ 106291 h 172875"/>
                <a:gd name="connsiteX20" fmla="*/ 0 w 158948"/>
                <a:gd name="connsiteY20" fmla="*/ 132558 h 172875"/>
                <a:gd name="connsiteX21" fmla="*/ 0 w 158948"/>
                <a:gd name="connsiteY21" fmla="*/ 140499 h 172875"/>
                <a:gd name="connsiteX22" fmla="*/ 10390 w 158948"/>
                <a:gd name="connsiteY22" fmla="*/ 158215 h 172875"/>
                <a:gd name="connsiteX23" fmla="*/ 79453 w 158948"/>
                <a:gd name="connsiteY23" fmla="*/ 172875 h 172875"/>
                <a:gd name="connsiteX24" fmla="*/ 148517 w 158948"/>
                <a:gd name="connsiteY24" fmla="*/ 158215 h 172875"/>
                <a:gd name="connsiteX25" fmla="*/ 158907 w 158948"/>
                <a:gd name="connsiteY25" fmla="*/ 140499 h 172875"/>
                <a:gd name="connsiteX26" fmla="*/ 158907 w 158948"/>
                <a:gd name="connsiteY26" fmla="*/ 132558 h 172875"/>
                <a:gd name="connsiteX27" fmla="*/ 143627 w 158948"/>
                <a:gd name="connsiteY27" fmla="*/ 106291 h 172875"/>
                <a:gd name="connsiteX28" fmla="*/ 40338 w 158948"/>
                <a:gd name="connsiteY28" fmla="*/ 45204 h 172875"/>
                <a:gd name="connsiteX29" fmla="*/ 80064 w 158948"/>
                <a:gd name="connsiteY29" fmla="*/ 5498 h 172875"/>
                <a:gd name="connsiteX30" fmla="*/ 119791 w 158948"/>
                <a:gd name="connsiteY30" fmla="*/ 45204 h 172875"/>
                <a:gd name="connsiteX31" fmla="*/ 80064 w 158948"/>
                <a:gd name="connsiteY31" fmla="*/ 84911 h 172875"/>
                <a:gd name="connsiteX32" fmla="*/ 40338 w 158948"/>
                <a:gd name="connsiteY32" fmla="*/ 45204 h 172875"/>
                <a:gd name="connsiteX33" fmla="*/ 54395 w 158948"/>
                <a:gd name="connsiteY33" fmla="*/ 100182 h 172875"/>
                <a:gd name="connsiteX34" fmla="*/ 54395 w 158948"/>
                <a:gd name="connsiteY34" fmla="*/ 100182 h 172875"/>
                <a:gd name="connsiteX35" fmla="*/ 54395 w 158948"/>
                <a:gd name="connsiteY35" fmla="*/ 100182 h 172875"/>
                <a:gd name="connsiteX36" fmla="*/ 55006 w 158948"/>
                <a:gd name="connsiteY36" fmla="*/ 100182 h 172875"/>
                <a:gd name="connsiteX37" fmla="*/ 55617 w 158948"/>
                <a:gd name="connsiteY37" fmla="*/ 99571 h 172875"/>
                <a:gd name="connsiteX38" fmla="*/ 55617 w 158948"/>
                <a:gd name="connsiteY38" fmla="*/ 99571 h 172875"/>
                <a:gd name="connsiteX39" fmla="*/ 62951 w 158948"/>
                <a:gd name="connsiteY39" fmla="*/ 87354 h 172875"/>
                <a:gd name="connsiteX40" fmla="*/ 79453 w 158948"/>
                <a:gd name="connsiteY40" fmla="*/ 90408 h 172875"/>
                <a:gd name="connsiteX41" fmla="*/ 95955 w 158948"/>
                <a:gd name="connsiteY41" fmla="*/ 87354 h 172875"/>
                <a:gd name="connsiteX42" fmla="*/ 103289 w 158948"/>
                <a:gd name="connsiteY42" fmla="*/ 99571 h 172875"/>
                <a:gd name="connsiteX43" fmla="*/ 103289 w 158948"/>
                <a:gd name="connsiteY43" fmla="*/ 99571 h 172875"/>
                <a:gd name="connsiteX44" fmla="*/ 103901 w 158948"/>
                <a:gd name="connsiteY44" fmla="*/ 100182 h 172875"/>
                <a:gd name="connsiteX45" fmla="*/ 104512 w 158948"/>
                <a:gd name="connsiteY45" fmla="*/ 100182 h 172875"/>
                <a:gd name="connsiteX46" fmla="*/ 104512 w 158948"/>
                <a:gd name="connsiteY46" fmla="*/ 100182 h 172875"/>
                <a:gd name="connsiteX47" fmla="*/ 108179 w 158948"/>
                <a:gd name="connsiteY47" fmla="*/ 100793 h 172875"/>
                <a:gd name="connsiteX48" fmla="*/ 79453 w 158948"/>
                <a:gd name="connsiteY48" fmla="*/ 119730 h 172875"/>
                <a:gd name="connsiteX49" fmla="*/ 50728 w 158948"/>
                <a:gd name="connsiteY49" fmla="*/ 101404 h 172875"/>
                <a:gd name="connsiteX50" fmla="*/ 54395 w 158948"/>
                <a:gd name="connsiteY50" fmla="*/ 100182 h 172875"/>
                <a:gd name="connsiteX51" fmla="*/ 146072 w 158948"/>
                <a:gd name="connsiteY51" fmla="*/ 153939 h 172875"/>
                <a:gd name="connsiteX52" fmla="*/ 79453 w 158948"/>
                <a:gd name="connsiteY52" fmla="*/ 167988 h 172875"/>
                <a:gd name="connsiteX53" fmla="*/ 12835 w 158948"/>
                <a:gd name="connsiteY53" fmla="*/ 153939 h 172875"/>
                <a:gd name="connsiteX54" fmla="*/ 5500 w 158948"/>
                <a:gd name="connsiteY54" fmla="*/ 141110 h 172875"/>
                <a:gd name="connsiteX55" fmla="*/ 5500 w 158948"/>
                <a:gd name="connsiteY55" fmla="*/ 133169 h 172875"/>
                <a:gd name="connsiteX56" fmla="*/ 18335 w 158948"/>
                <a:gd name="connsiteY56" fmla="*/ 111789 h 172875"/>
                <a:gd name="connsiteX57" fmla="*/ 35448 w 158948"/>
                <a:gd name="connsiteY57" fmla="*/ 104458 h 172875"/>
                <a:gd name="connsiteX58" fmla="*/ 43394 w 158948"/>
                <a:gd name="connsiteY58" fmla="*/ 102015 h 172875"/>
                <a:gd name="connsiteX59" fmla="*/ 44616 w 158948"/>
                <a:gd name="connsiteY59" fmla="*/ 102015 h 172875"/>
                <a:gd name="connsiteX60" fmla="*/ 78842 w 158948"/>
                <a:gd name="connsiteY60" fmla="*/ 125228 h 172875"/>
                <a:gd name="connsiteX61" fmla="*/ 113068 w 158948"/>
                <a:gd name="connsiteY61" fmla="*/ 102015 h 172875"/>
                <a:gd name="connsiteX62" fmla="*/ 114291 w 158948"/>
                <a:gd name="connsiteY62" fmla="*/ 102626 h 172875"/>
                <a:gd name="connsiteX63" fmla="*/ 122236 w 158948"/>
                <a:gd name="connsiteY63" fmla="*/ 105069 h 172875"/>
                <a:gd name="connsiteX64" fmla="*/ 139349 w 158948"/>
                <a:gd name="connsiteY64" fmla="*/ 112400 h 172875"/>
                <a:gd name="connsiteX65" fmla="*/ 152184 w 158948"/>
                <a:gd name="connsiteY65" fmla="*/ 133780 h 172875"/>
                <a:gd name="connsiteX66" fmla="*/ 152184 w 158948"/>
                <a:gd name="connsiteY66" fmla="*/ 141721 h 172875"/>
                <a:gd name="connsiteX67" fmla="*/ 146072 w 158948"/>
                <a:gd name="connsiteY67" fmla="*/ 153939 h 17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8948" h="172875">
                  <a:moveTo>
                    <a:pt x="143627" y="106291"/>
                  </a:moveTo>
                  <a:cubicBezTo>
                    <a:pt x="142405" y="105680"/>
                    <a:pt x="141182" y="105069"/>
                    <a:pt x="139960" y="104458"/>
                  </a:cubicBezTo>
                  <a:cubicBezTo>
                    <a:pt x="136904" y="102626"/>
                    <a:pt x="127736" y="99571"/>
                    <a:pt x="127736" y="99571"/>
                  </a:cubicBezTo>
                  <a:lnTo>
                    <a:pt x="127736" y="99571"/>
                  </a:lnTo>
                  <a:cubicBezTo>
                    <a:pt x="126514" y="98961"/>
                    <a:pt x="125903" y="98961"/>
                    <a:pt x="124680" y="98350"/>
                  </a:cubicBezTo>
                  <a:cubicBezTo>
                    <a:pt x="121625" y="97128"/>
                    <a:pt x="119180" y="96517"/>
                    <a:pt x="116735" y="95906"/>
                  </a:cubicBezTo>
                  <a:cubicBezTo>
                    <a:pt x="113679" y="94684"/>
                    <a:pt x="110012" y="94074"/>
                    <a:pt x="106956" y="93463"/>
                  </a:cubicBezTo>
                  <a:cubicBezTo>
                    <a:pt x="104512" y="91019"/>
                    <a:pt x="102678" y="87354"/>
                    <a:pt x="101456" y="83689"/>
                  </a:cubicBezTo>
                  <a:cubicBezTo>
                    <a:pt x="114902" y="75748"/>
                    <a:pt x="124069" y="61698"/>
                    <a:pt x="124069" y="44593"/>
                  </a:cubicBezTo>
                  <a:cubicBezTo>
                    <a:pt x="124069" y="20159"/>
                    <a:pt x="103901" y="0"/>
                    <a:pt x="79453" y="0"/>
                  </a:cubicBezTo>
                  <a:cubicBezTo>
                    <a:pt x="55006" y="0"/>
                    <a:pt x="34837" y="20159"/>
                    <a:pt x="34837" y="44593"/>
                  </a:cubicBezTo>
                  <a:cubicBezTo>
                    <a:pt x="34837" y="61087"/>
                    <a:pt x="44005" y="75748"/>
                    <a:pt x="57451" y="83689"/>
                  </a:cubicBezTo>
                  <a:cubicBezTo>
                    <a:pt x="56229" y="87354"/>
                    <a:pt x="54395" y="91019"/>
                    <a:pt x="51950" y="94074"/>
                  </a:cubicBezTo>
                  <a:cubicBezTo>
                    <a:pt x="45838" y="95295"/>
                    <a:pt x="42171" y="95906"/>
                    <a:pt x="42171" y="95906"/>
                  </a:cubicBezTo>
                  <a:cubicBezTo>
                    <a:pt x="39727" y="96517"/>
                    <a:pt x="37282" y="97128"/>
                    <a:pt x="34226" y="98350"/>
                  </a:cubicBezTo>
                  <a:cubicBezTo>
                    <a:pt x="32392" y="98961"/>
                    <a:pt x="30559" y="99571"/>
                    <a:pt x="28726" y="100182"/>
                  </a:cubicBezTo>
                  <a:cubicBezTo>
                    <a:pt x="28726" y="100182"/>
                    <a:pt x="28726" y="100182"/>
                    <a:pt x="28726" y="100182"/>
                  </a:cubicBezTo>
                  <a:cubicBezTo>
                    <a:pt x="26892" y="100793"/>
                    <a:pt x="25058" y="102015"/>
                    <a:pt x="23225" y="102626"/>
                  </a:cubicBezTo>
                  <a:cubicBezTo>
                    <a:pt x="23225" y="102626"/>
                    <a:pt x="23225" y="102626"/>
                    <a:pt x="23225" y="102626"/>
                  </a:cubicBezTo>
                  <a:cubicBezTo>
                    <a:pt x="20780" y="103847"/>
                    <a:pt x="18335" y="105069"/>
                    <a:pt x="15891" y="106291"/>
                  </a:cubicBezTo>
                  <a:cubicBezTo>
                    <a:pt x="6112" y="111178"/>
                    <a:pt x="0" y="121563"/>
                    <a:pt x="0" y="132558"/>
                  </a:cubicBezTo>
                  <a:lnTo>
                    <a:pt x="0" y="140499"/>
                  </a:lnTo>
                  <a:cubicBezTo>
                    <a:pt x="0" y="147830"/>
                    <a:pt x="4278" y="154549"/>
                    <a:pt x="10390" y="158215"/>
                  </a:cubicBezTo>
                  <a:cubicBezTo>
                    <a:pt x="22614" y="164934"/>
                    <a:pt x="45227" y="172875"/>
                    <a:pt x="79453" y="172875"/>
                  </a:cubicBezTo>
                  <a:cubicBezTo>
                    <a:pt x="113679" y="172875"/>
                    <a:pt x="136293" y="164934"/>
                    <a:pt x="148517" y="158215"/>
                  </a:cubicBezTo>
                  <a:cubicBezTo>
                    <a:pt x="155239" y="154549"/>
                    <a:pt x="158907" y="147830"/>
                    <a:pt x="158907" y="140499"/>
                  </a:cubicBezTo>
                  <a:lnTo>
                    <a:pt x="158907" y="132558"/>
                  </a:lnTo>
                  <a:cubicBezTo>
                    <a:pt x="159518" y="121563"/>
                    <a:pt x="153406" y="111789"/>
                    <a:pt x="143627" y="106291"/>
                  </a:cubicBezTo>
                  <a:close/>
                  <a:moveTo>
                    <a:pt x="40338" y="45204"/>
                  </a:moveTo>
                  <a:cubicBezTo>
                    <a:pt x="40338" y="23213"/>
                    <a:pt x="58062" y="5498"/>
                    <a:pt x="80064" y="5498"/>
                  </a:cubicBezTo>
                  <a:cubicBezTo>
                    <a:pt x="102067" y="5498"/>
                    <a:pt x="119791" y="23213"/>
                    <a:pt x="119791" y="45204"/>
                  </a:cubicBezTo>
                  <a:cubicBezTo>
                    <a:pt x="119791" y="67195"/>
                    <a:pt x="102067" y="84911"/>
                    <a:pt x="80064" y="84911"/>
                  </a:cubicBezTo>
                  <a:cubicBezTo>
                    <a:pt x="58062" y="84911"/>
                    <a:pt x="40338" y="67195"/>
                    <a:pt x="40338" y="45204"/>
                  </a:cubicBezTo>
                  <a:close/>
                  <a:moveTo>
                    <a:pt x="54395" y="100182"/>
                  </a:moveTo>
                  <a:lnTo>
                    <a:pt x="54395" y="100182"/>
                  </a:lnTo>
                  <a:cubicBezTo>
                    <a:pt x="55006" y="100182"/>
                    <a:pt x="55006" y="100182"/>
                    <a:pt x="54395" y="100182"/>
                  </a:cubicBezTo>
                  <a:cubicBezTo>
                    <a:pt x="55006" y="100182"/>
                    <a:pt x="55006" y="100182"/>
                    <a:pt x="55006" y="100182"/>
                  </a:cubicBezTo>
                  <a:lnTo>
                    <a:pt x="55617" y="99571"/>
                  </a:lnTo>
                  <a:cubicBezTo>
                    <a:pt x="55617" y="99571"/>
                    <a:pt x="55617" y="99571"/>
                    <a:pt x="55617" y="99571"/>
                  </a:cubicBezTo>
                  <a:cubicBezTo>
                    <a:pt x="59285" y="95906"/>
                    <a:pt x="61729" y="91630"/>
                    <a:pt x="62951" y="87354"/>
                  </a:cubicBezTo>
                  <a:cubicBezTo>
                    <a:pt x="67841" y="89187"/>
                    <a:pt x="73342" y="90408"/>
                    <a:pt x="79453" y="90408"/>
                  </a:cubicBezTo>
                  <a:cubicBezTo>
                    <a:pt x="85565" y="90408"/>
                    <a:pt x="91066" y="89187"/>
                    <a:pt x="95955" y="87354"/>
                  </a:cubicBezTo>
                  <a:cubicBezTo>
                    <a:pt x="97177" y="91630"/>
                    <a:pt x="99622" y="95906"/>
                    <a:pt x="103289" y="99571"/>
                  </a:cubicBezTo>
                  <a:cubicBezTo>
                    <a:pt x="103289" y="99571"/>
                    <a:pt x="103289" y="99571"/>
                    <a:pt x="103289" y="99571"/>
                  </a:cubicBezTo>
                  <a:cubicBezTo>
                    <a:pt x="103289" y="99571"/>
                    <a:pt x="103901" y="99571"/>
                    <a:pt x="103901" y="100182"/>
                  </a:cubicBezTo>
                  <a:cubicBezTo>
                    <a:pt x="103901" y="100182"/>
                    <a:pt x="104512" y="100182"/>
                    <a:pt x="104512" y="100182"/>
                  </a:cubicBezTo>
                  <a:cubicBezTo>
                    <a:pt x="104512" y="100182"/>
                    <a:pt x="104512" y="100182"/>
                    <a:pt x="104512" y="100182"/>
                  </a:cubicBezTo>
                  <a:cubicBezTo>
                    <a:pt x="105734" y="100182"/>
                    <a:pt x="106956" y="100793"/>
                    <a:pt x="108179" y="100793"/>
                  </a:cubicBezTo>
                  <a:cubicBezTo>
                    <a:pt x="106956" y="111178"/>
                    <a:pt x="94733" y="119730"/>
                    <a:pt x="79453" y="119730"/>
                  </a:cubicBezTo>
                  <a:cubicBezTo>
                    <a:pt x="64174" y="119730"/>
                    <a:pt x="52561" y="111789"/>
                    <a:pt x="50728" y="101404"/>
                  </a:cubicBezTo>
                  <a:cubicBezTo>
                    <a:pt x="51950" y="100182"/>
                    <a:pt x="53173" y="100182"/>
                    <a:pt x="54395" y="100182"/>
                  </a:cubicBezTo>
                  <a:close/>
                  <a:moveTo>
                    <a:pt x="146072" y="153939"/>
                  </a:moveTo>
                  <a:cubicBezTo>
                    <a:pt x="136293" y="159436"/>
                    <a:pt x="114902" y="167988"/>
                    <a:pt x="79453" y="167988"/>
                  </a:cubicBezTo>
                  <a:cubicBezTo>
                    <a:pt x="44616" y="167988"/>
                    <a:pt x="22614" y="159436"/>
                    <a:pt x="12835" y="153939"/>
                  </a:cubicBezTo>
                  <a:cubicBezTo>
                    <a:pt x="8556" y="151495"/>
                    <a:pt x="5500" y="146608"/>
                    <a:pt x="5500" y="141110"/>
                  </a:cubicBezTo>
                  <a:lnTo>
                    <a:pt x="5500" y="133169"/>
                  </a:lnTo>
                  <a:cubicBezTo>
                    <a:pt x="5500" y="124006"/>
                    <a:pt x="10390" y="116065"/>
                    <a:pt x="18335" y="111789"/>
                  </a:cubicBezTo>
                  <a:cubicBezTo>
                    <a:pt x="23836" y="108734"/>
                    <a:pt x="29948" y="106291"/>
                    <a:pt x="35448" y="104458"/>
                  </a:cubicBezTo>
                  <a:cubicBezTo>
                    <a:pt x="38504" y="103237"/>
                    <a:pt x="40949" y="102626"/>
                    <a:pt x="43394" y="102015"/>
                  </a:cubicBezTo>
                  <a:lnTo>
                    <a:pt x="44616" y="102015"/>
                  </a:lnTo>
                  <a:cubicBezTo>
                    <a:pt x="47061" y="114843"/>
                    <a:pt x="61729" y="125228"/>
                    <a:pt x="78842" y="125228"/>
                  </a:cubicBezTo>
                  <a:cubicBezTo>
                    <a:pt x="95955" y="125228"/>
                    <a:pt x="110623" y="114843"/>
                    <a:pt x="113068" y="102015"/>
                  </a:cubicBezTo>
                  <a:cubicBezTo>
                    <a:pt x="113679" y="102015"/>
                    <a:pt x="113679" y="102015"/>
                    <a:pt x="114291" y="102626"/>
                  </a:cubicBezTo>
                  <a:cubicBezTo>
                    <a:pt x="116735" y="103237"/>
                    <a:pt x="119180" y="103847"/>
                    <a:pt x="122236" y="105069"/>
                  </a:cubicBezTo>
                  <a:cubicBezTo>
                    <a:pt x="128348" y="106902"/>
                    <a:pt x="133848" y="109345"/>
                    <a:pt x="139349" y="112400"/>
                  </a:cubicBezTo>
                  <a:cubicBezTo>
                    <a:pt x="147294" y="116676"/>
                    <a:pt x="152184" y="124617"/>
                    <a:pt x="152184" y="133780"/>
                  </a:cubicBezTo>
                  <a:lnTo>
                    <a:pt x="152184" y="141721"/>
                  </a:lnTo>
                  <a:cubicBezTo>
                    <a:pt x="153406" y="146608"/>
                    <a:pt x="150962" y="150884"/>
                    <a:pt x="146072" y="153939"/>
                  </a:cubicBezTo>
                  <a:close/>
                </a:path>
              </a:pathLst>
            </a:custGeom>
            <a:solidFill>
              <a:srgbClr val="2473B9"/>
            </a:solidFill>
            <a:ln w="6110" cap="flat">
              <a:noFill/>
              <a:prstDash val="solid"/>
              <a:miter/>
            </a:ln>
          </p:spPr>
          <p:txBody>
            <a:bodyPr rtlCol="0" anchor="ctr"/>
            <a:lstStyle/>
            <a:p>
              <a:endParaRPr lang="en-US" sz="2400"/>
            </a:p>
          </p:txBody>
        </p:sp>
      </p:grpSp>
      <p:grpSp>
        <p:nvGrpSpPr>
          <p:cNvPr id="47" name="Group 46">
            <a:extLst>
              <a:ext uri="{FF2B5EF4-FFF2-40B4-BE49-F238E27FC236}">
                <a16:creationId xmlns:a16="http://schemas.microsoft.com/office/drawing/2014/main" id="{76B09030-FFB8-4844-BF98-F10280FB4D35}"/>
              </a:ext>
            </a:extLst>
          </p:cNvPr>
          <p:cNvGrpSpPr/>
          <p:nvPr userDrawn="1"/>
        </p:nvGrpSpPr>
        <p:grpSpPr>
          <a:xfrm>
            <a:off x="8542655" y="2767437"/>
            <a:ext cx="853440" cy="853440"/>
            <a:chOff x="4243624" y="656353"/>
            <a:chExt cx="640080" cy="640080"/>
          </a:xfrm>
        </p:grpSpPr>
        <p:sp>
          <p:nvSpPr>
            <p:cNvPr id="48" name="Oval 47">
              <a:extLst>
                <a:ext uri="{FF2B5EF4-FFF2-40B4-BE49-F238E27FC236}">
                  <a16:creationId xmlns:a16="http://schemas.microsoft.com/office/drawing/2014/main" id="{94876CD1-764C-B647-80FC-7EE0212A8F3A}"/>
                </a:ext>
              </a:extLst>
            </p:cNvPr>
            <p:cNvSpPr>
              <a:spLocks noChangeAspect="1"/>
            </p:cNvSpPr>
            <p:nvPr/>
          </p:nvSpPr>
          <p:spPr>
            <a:xfrm>
              <a:off x="4243624" y="656353"/>
              <a:ext cx="640080" cy="64008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9" name="Graphic 11">
              <a:extLst>
                <a:ext uri="{FF2B5EF4-FFF2-40B4-BE49-F238E27FC236}">
                  <a16:creationId xmlns:a16="http://schemas.microsoft.com/office/drawing/2014/main" id="{790BD232-4327-864E-8E29-5825D04F9274}"/>
                </a:ext>
              </a:extLst>
            </p:cNvPr>
            <p:cNvSpPr>
              <a:spLocks noChangeAspect="1"/>
            </p:cNvSpPr>
            <p:nvPr/>
          </p:nvSpPr>
          <p:spPr>
            <a:xfrm>
              <a:off x="4378703" y="775225"/>
              <a:ext cx="369923" cy="402336"/>
            </a:xfrm>
            <a:custGeom>
              <a:avLst/>
              <a:gdLst>
                <a:gd name="connsiteX0" fmla="*/ 143627 w 158948"/>
                <a:gd name="connsiteY0" fmla="*/ 106291 h 172875"/>
                <a:gd name="connsiteX1" fmla="*/ 139960 w 158948"/>
                <a:gd name="connsiteY1" fmla="*/ 104458 h 172875"/>
                <a:gd name="connsiteX2" fmla="*/ 127736 w 158948"/>
                <a:gd name="connsiteY2" fmla="*/ 99571 h 172875"/>
                <a:gd name="connsiteX3" fmla="*/ 127736 w 158948"/>
                <a:gd name="connsiteY3" fmla="*/ 99571 h 172875"/>
                <a:gd name="connsiteX4" fmla="*/ 124680 w 158948"/>
                <a:gd name="connsiteY4" fmla="*/ 98350 h 172875"/>
                <a:gd name="connsiteX5" fmla="*/ 116735 w 158948"/>
                <a:gd name="connsiteY5" fmla="*/ 95906 h 172875"/>
                <a:gd name="connsiteX6" fmla="*/ 106956 w 158948"/>
                <a:gd name="connsiteY6" fmla="*/ 93463 h 172875"/>
                <a:gd name="connsiteX7" fmla="*/ 101456 w 158948"/>
                <a:gd name="connsiteY7" fmla="*/ 83689 h 172875"/>
                <a:gd name="connsiteX8" fmla="*/ 124069 w 158948"/>
                <a:gd name="connsiteY8" fmla="*/ 44593 h 172875"/>
                <a:gd name="connsiteX9" fmla="*/ 79453 w 158948"/>
                <a:gd name="connsiteY9" fmla="*/ 0 h 172875"/>
                <a:gd name="connsiteX10" fmla="*/ 34837 w 158948"/>
                <a:gd name="connsiteY10" fmla="*/ 44593 h 172875"/>
                <a:gd name="connsiteX11" fmla="*/ 57451 w 158948"/>
                <a:gd name="connsiteY11" fmla="*/ 83689 h 172875"/>
                <a:gd name="connsiteX12" fmla="*/ 51950 w 158948"/>
                <a:gd name="connsiteY12" fmla="*/ 94074 h 172875"/>
                <a:gd name="connsiteX13" fmla="*/ 42171 w 158948"/>
                <a:gd name="connsiteY13" fmla="*/ 95906 h 172875"/>
                <a:gd name="connsiteX14" fmla="*/ 34226 w 158948"/>
                <a:gd name="connsiteY14" fmla="*/ 98350 h 172875"/>
                <a:gd name="connsiteX15" fmla="*/ 28726 w 158948"/>
                <a:gd name="connsiteY15" fmla="*/ 100182 h 172875"/>
                <a:gd name="connsiteX16" fmla="*/ 28726 w 158948"/>
                <a:gd name="connsiteY16" fmla="*/ 100182 h 172875"/>
                <a:gd name="connsiteX17" fmla="*/ 23225 w 158948"/>
                <a:gd name="connsiteY17" fmla="*/ 102626 h 172875"/>
                <a:gd name="connsiteX18" fmla="*/ 23225 w 158948"/>
                <a:gd name="connsiteY18" fmla="*/ 102626 h 172875"/>
                <a:gd name="connsiteX19" fmla="*/ 15891 w 158948"/>
                <a:gd name="connsiteY19" fmla="*/ 106291 h 172875"/>
                <a:gd name="connsiteX20" fmla="*/ 0 w 158948"/>
                <a:gd name="connsiteY20" fmla="*/ 132558 h 172875"/>
                <a:gd name="connsiteX21" fmla="*/ 0 w 158948"/>
                <a:gd name="connsiteY21" fmla="*/ 140499 h 172875"/>
                <a:gd name="connsiteX22" fmla="*/ 10390 w 158948"/>
                <a:gd name="connsiteY22" fmla="*/ 158215 h 172875"/>
                <a:gd name="connsiteX23" fmla="*/ 79453 w 158948"/>
                <a:gd name="connsiteY23" fmla="*/ 172875 h 172875"/>
                <a:gd name="connsiteX24" fmla="*/ 148517 w 158948"/>
                <a:gd name="connsiteY24" fmla="*/ 158215 h 172875"/>
                <a:gd name="connsiteX25" fmla="*/ 158907 w 158948"/>
                <a:gd name="connsiteY25" fmla="*/ 140499 h 172875"/>
                <a:gd name="connsiteX26" fmla="*/ 158907 w 158948"/>
                <a:gd name="connsiteY26" fmla="*/ 132558 h 172875"/>
                <a:gd name="connsiteX27" fmla="*/ 143627 w 158948"/>
                <a:gd name="connsiteY27" fmla="*/ 106291 h 172875"/>
                <a:gd name="connsiteX28" fmla="*/ 40338 w 158948"/>
                <a:gd name="connsiteY28" fmla="*/ 45204 h 172875"/>
                <a:gd name="connsiteX29" fmla="*/ 80064 w 158948"/>
                <a:gd name="connsiteY29" fmla="*/ 5498 h 172875"/>
                <a:gd name="connsiteX30" fmla="*/ 119791 w 158948"/>
                <a:gd name="connsiteY30" fmla="*/ 45204 h 172875"/>
                <a:gd name="connsiteX31" fmla="*/ 80064 w 158948"/>
                <a:gd name="connsiteY31" fmla="*/ 84911 h 172875"/>
                <a:gd name="connsiteX32" fmla="*/ 40338 w 158948"/>
                <a:gd name="connsiteY32" fmla="*/ 45204 h 172875"/>
                <a:gd name="connsiteX33" fmla="*/ 54395 w 158948"/>
                <a:gd name="connsiteY33" fmla="*/ 100182 h 172875"/>
                <a:gd name="connsiteX34" fmla="*/ 54395 w 158948"/>
                <a:gd name="connsiteY34" fmla="*/ 100182 h 172875"/>
                <a:gd name="connsiteX35" fmla="*/ 54395 w 158948"/>
                <a:gd name="connsiteY35" fmla="*/ 100182 h 172875"/>
                <a:gd name="connsiteX36" fmla="*/ 55006 w 158948"/>
                <a:gd name="connsiteY36" fmla="*/ 100182 h 172875"/>
                <a:gd name="connsiteX37" fmla="*/ 55617 w 158948"/>
                <a:gd name="connsiteY37" fmla="*/ 99571 h 172875"/>
                <a:gd name="connsiteX38" fmla="*/ 55617 w 158948"/>
                <a:gd name="connsiteY38" fmla="*/ 99571 h 172875"/>
                <a:gd name="connsiteX39" fmla="*/ 62951 w 158948"/>
                <a:gd name="connsiteY39" fmla="*/ 87354 h 172875"/>
                <a:gd name="connsiteX40" fmla="*/ 79453 w 158948"/>
                <a:gd name="connsiteY40" fmla="*/ 90408 h 172875"/>
                <a:gd name="connsiteX41" fmla="*/ 95955 w 158948"/>
                <a:gd name="connsiteY41" fmla="*/ 87354 h 172875"/>
                <a:gd name="connsiteX42" fmla="*/ 103289 w 158948"/>
                <a:gd name="connsiteY42" fmla="*/ 99571 h 172875"/>
                <a:gd name="connsiteX43" fmla="*/ 103289 w 158948"/>
                <a:gd name="connsiteY43" fmla="*/ 99571 h 172875"/>
                <a:gd name="connsiteX44" fmla="*/ 103901 w 158948"/>
                <a:gd name="connsiteY44" fmla="*/ 100182 h 172875"/>
                <a:gd name="connsiteX45" fmla="*/ 104512 w 158948"/>
                <a:gd name="connsiteY45" fmla="*/ 100182 h 172875"/>
                <a:gd name="connsiteX46" fmla="*/ 104512 w 158948"/>
                <a:gd name="connsiteY46" fmla="*/ 100182 h 172875"/>
                <a:gd name="connsiteX47" fmla="*/ 108179 w 158948"/>
                <a:gd name="connsiteY47" fmla="*/ 100793 h 172875"/>
                <a:gd name="connsiteX48" fmla="*/ 79453 w 158948"/>
                <a:gd name="connsiteY48" fmla="*/ 119730 h 172875"/>
                <a:gd name="connsiteX49" fmla="*/ 50728 w 158948"/>
                <a:gd name="connsiteY49" fmla="*/ 101404 h 172875"/>
                <a:gd name="connsiteX50" fmla="*/ 54395 w 158948"/>
                <a:gd name="connsiteY50" fmla="*/ 100182 h 172875"/>
                <a:gd name="connsiteX51" fmla="*/ 146072 w 158948"/>
                <a:gd name="connsiteY51" fmla="*/ 153939 h 172875"/>
                <a:gd name="connsiteX52" fmla="*/ 79453 w 158948"/>
                <a:gd name="connsiteY52" fmla="*/ 167988 h 172875"/>
                <a:gd name="connsiteX53" fmla="*/ 12835 w 158948"/>
                <a:gd name="connsiteY53" fmla="*/ 153939 h 172875"/>
                <a:gd name="connsiteX54" fmla="*/ 5500 w 158948"/>
                <a:gd name="connsiteY54" fmla="*/ 141110 h 172875"/>
                <a:gd name="connsiteX55" fmla="*/ 5500 w 158948"/>
                <a:gd name="connsiteY55" fmla="*/ 133169 h 172875"/>
                <a:gd name="connsiteX56" fmla="*/ 18335 w 158948"/>
                <a:gd name="connsiteY56" fmla="*/ 111789 h 172875"/>
                <a:gd name="connsiteX57" fmla="*/ 35448 w 158948"/>
                <a:gd name="connsiteY57" fmla="*/ 104458 h 172875"/>
                <a:gd name="connsiteX58" fmla="*/ 43394 w 158948"/>
                <a:gd name="connsiteY58" fmla="*/ 102015 h 172875"/>
                <a:gd name="connsiteX59" fmla="*/ 44616 w 158948"/>
                <a:gd name="connsiteY59" fmla="*/ 102015 h 172875"/>
                <a:gd name="connsiteX60" fmla="*/ 78842 w 158948"/>
                <a:gd name="connsiteY60" fmla="*/ 125228 h 172875"/>
                <a:gd name="connsiteX61" fmla="*/ 113068 w 158948"/>
                <a:gd name="connsiteY61" fmla="*/ 102015 h 172875"/>
                <a:gd name="connsiteX62" fmla="*/ 114291 w 158948"/>
                <a:gd name="connsiteY62" fmla="*/ 102626 h 172875"/>
                <a:gd name="connsiteX63" fmla="*/ 122236 w 158948"/>
                <a:gd name="connsiteY63" fmla="*/ 105069 h 172875"/>
                <a:gd name="connsiteX64" fmla="*/ 139349 w 158948"/>
                <a:gd name="connsiteY64" fmla="*/ 112400 h 172875"/>
                <a:gd name="connsiteX65" fmla="*/ 152184 w 158948"/>
                <a:gd name="connsiteY65" fmla="*/ 133780 h 172875"/>
                <a:gd name="connsiteX66" fmla="*/ 152184 w 158948"/>
                <a:gd name="connsiteY66" fmla="*/ 141721 h 172875"/>
                <a:gd name="connsiteX67" fmla="*/ 146072 w 158948"/>
                <a:gd name="connsiteY67" fmla="*/ 153939 h 17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8948" h="172875">
                  <a:moveTo>
                    <a:pt x="143627" y="106291"/>
                  </a:moveTo>
                  <a:cubicBezTo>
                    <a:pt x="142405" y="105680"/>
                    <a:pt x="141182" y="105069"/>
                    <a:pt x="139960" y="104458"/>
                  </a:cubicBezTo>
                  <a:cubicBezTo>
                    <a:pt x="136904" y="102626"/>
                    <a:pt x="127736" y="99571"/>
                    <a:pt x="127736" y="99571"/>
                  </a:cubicBezTo>
                  <a:lnTo>
                    <a:pt x="127736" y="99571"/>
                  </a:lnTo>
                  <a:cubicBezTo>
                    <a:pt x="126514" y="98961"/>
                    <a:pt x="125903" y="98961"/>
                    <a:pt x="124680" y="98350"/>
                  </a:cubicBezTo>
                  <a:cubicBezTo>
                    <a:pt x="121625" y="97128"/>
                    <a:pt x="119180" y="96517"/>
                    <a:pt x="116735" y="95906"/>
                  </a:cubicBezTo>
                  <a:cubicBezTo>
                    <a:pt x="113679" y="94684"/>
                    <a:pt x="110012" y="94074"/>
                    <a:pt x="106956" y="93463"/>
                  </a:cubicBezTo>
                  <a:cubicBezTo>
                    <a:pt x="104512" y="91019"/>
                    <a:pt x="102678" y="87354"/>
                    <a:pt x="101456" y="83689"/>
                  </a:cubicBezTo>
                  <a:cubicBezTo>
                    <a:pt x="114902" y="75748"/>
                    <a:pt x="124069" y="61698"/>
                    <a:pt x="124069" y="44593"/>
                  </a:cubicBezTo>
                  <a:cubicBezTo>
                    <a:pt x="124069" y="20159"/>
                    <a:pt x="103901" y="0"/>
                    <a:pt x="79453" y="0"/>
                  </a:cubicBezTo>
                  <a:cubicBezTo>
                    <a:pt x="55006" y="0"/>
                    <a:pt x="34837" y="20159"/>
                    <a:pt x="34837" y="44593"/>
                  </a:cubicBezTo>
                  <a:cubicBezTo>
                    <a:pt x="34837" y="61087"/>
                    <a:pt x="44005" y="75748"/>
                    <a:pt x="57451" y="83689"/>
                  </a:cubicBezTo>
                  <a:cubicBezTo>
                    <a:pt x="56229" y="87354"/>
                    <a:pt x="54395" y="91019"/>
                    <a:pt x="51950" y="94074"/>
                  </a:cubicBezTo>
                  <a:cubicBezTo>
                    <a:pt x="45838" y="95295"/>
                    <a:pt x="42171" y="95906"/>
                    <a:pt x="42171" y="95906"/>
                  </a:cubicBezTo>
                  <a:cubicBezTo>
                    <a:pt x="39727" y="96517"/>
                    <a:pt x="37282" y="97128"/>
                    <a:pt x="34226" y="98350"/>
                  </a:cubicBezTo>
                  <a:cubicBezTo>
                    <a:pt x="32392" y="98961"/>
                    <a:pt x="30559" y="99571"/>
                    <a:pt x="28726" y="100182"/>
                  </a:cubicBezTo>
                  <a:cubicBezTo>
                    <a:pt x="28726" y="100182"/>
                    <a:pt x="28726" y="100182"/>
                    <a:pt x="28726" y="100182"/>
                  </a:cubicBezTo>
                  <a:cubicBezTo>
                    <a:pt x="26892" y="100793"/>
                    <a:pt x="25058" y="102015"/>
                    <a:pt x="23225" y="102626"/>
                  </a:cubicBezTo>
                  <a:cubicBezTo>
                    <a:pt x="23225" y="102626"/>
                    <a:pt x="23225" y="102626"/>
                    <a:pt x="23225" y="102626"/>
                  </a:cubicBezTo>
                  <a:cubicBezTo>
                    <a:pt x="20780" y="103847"/>
                    <a:pt x="18335" y="105069"/>
                    <a:pt x="15891" y="106291"/>
                  </a:cubicBezTo>
                  <a:cubicBezTo>
                    <a:pt x="6112" y="111178"/>
                    <a:pt x="0" y="121563"/>
                    <a:pt x="0" y="132558"/>
                  </a:cubicBezTo>
                  <a:lnTo>
                    <a:pt x="0" y="140499"/>
                  </a:lnTo>
                  <a:cubicBezTo>
                    <a:pt x="0" y="147830"/>
                    <a:pt x="4278" y="154549"/>
                    <a:pt x="10390" y="158215"/>
                  </a:cubicBezTo>
                  <a:cubicBezTo>
                    <a:pt x="22614" y="164934"/>
                    <a:pt x="45227" y="172875"/>
                    <a:pt x="79453" y="172875"/>
                  </a:cubicBezTo>
                  <a:cubicBezTo>
                    <a:pt x="113679" y="172875"/>
                    <a:pt x="136293" y="164934"/>
                    <a:pt x="148517" y="158215"/>
                  </a:cubicBezTo>
                  <a:cubicBezTo>
                    <a:pt x="155239" y="154549"/>
                    <a:pt x="158907" y="147830"/>
                    <a:pt x="158907" y="140499"/>
                  </a:cubicBezTo>
                  <a:lnTo>
                    <a:pt x="158907" y="132558"/>
                  </a:lnTo>
                  <a:cubicBezTo>
                    <a:pt x="159518" y="121563"/>
                    <a:pt x="153406" y="111789"/>
                    <a:pt x="143627" y="106291"/>
                  </a:cubicBezTo>
                  <a:close/>
                  <a:moveTo>
                    <a:pt x="40338" y="45204"/>
                  </a:moveTo>
                  <a:cubicBezTo>
                    <a:pt x="40338" y="23213"/>
                    <a:pt x="58062" y="5498"/>
                    <a:pt x="80064" y="5498"/>
                  </a:cubicBezTo>
                  <a:cubicBezTo>
                    <a:pt x="102067" y="5498"/>
                    <a:pt x="119791" y="23213"/>
                    <a:pt x="119791" y="45204"/>
                  </a:cubicBezTo>
                  <a:cubicBezTo>
                    <a:pt x="119791" y="67195"/>
                    <a:pt x="102067" y="84911"/>
                    <a:pt x="80064" y="84911"/>
                  </a:cubicBezTo>
                  <a:cubicBezTo>
                    <a:pt x="58062" y="84911"/>
                    <a:pt x="40338" y="67195"/>
                    <a:pt x="40338" y="45204"/>
                  </a:cubicBezTo>
                  <a:close/>
                  <a:moveTo>
                    <a:pt x="54395" y="100182"/>
                  </a:moveTo>
                  <a:lnTo>
                    <a:pt x="54395" y="100182"/>
                  </a:lnTo>
                  <a:cubicBezTo>
                    <a:pt x="55006" y="100182"/>
                    <a:pt x="55006" y="100182"/>
                    <a:pt x="54395" y="100182"/>
                  </a:cubicBezTo>
                  <a:cubicBezTo>
                    <a:pt x="55006" y="100182"/>
                    <a:pt x="55006" y="100182"/>
                    <a:pt x="55006" y="100182"/>
                  </a:cubicBezTo>
                  <a:lnTo>
                    <a:pt x="55617" y="99571"/>
                  </a:lnTo>
                  <a:cubicBezTo>
                    <a:pt x="55617" y="99571"/>
                    <a:pt x="55617" y="99571"/>
                    <a:pt x="55617" y="99571"/>
                  </a:cubicBezTo>
                  <a:cubicBezTo>
                    <a:pt x="59285" y="95906"/>
                    <a:pt x="61729" y="91630"/>
                    <a:pt x="62951" y="87354"/>
                  </a:cubicBezTo>
                  <a:cubicBezTo>
                    <a:pt x="67841" y="89187"/>
                    <a:pt x="73342" y="90408"/>
                    <a:pt x="79453" y="90408"/>
                  </a:cubicBezTo>
                  <a:cubicBezTo>
                    <a:pt x="85565" y="90408"/>
                    <a:pt x="91066" y="89187"/>
                    <a:pt x="95955" y="87354"/>
                  </a:cubicBezTo>
                  <a:cubicBezTo>
                    <a:pt x="97177" y="91630"/>
                    <a:pt x="99622" y="95906"/>
                    <a:pt x="103289" y="99571"/>
                  </a:cubicBezTo>
                  <a:cubicBezTo>
                    <a:pt x="103289" y="99571"/>
                    <a:pt x="103289" y="99571"/>
                    <a:pt x="103289" y="99571"/>
                  </a:cubicBezTo>
                  <a:cubicBezTo>
                    <a:pt x="103289" y="99571"/>
                    <a:pt x="103901" y="99571"/>
                    <a:pt x="103901" y="100182"/>
                  </a:cubicBezTo>
                  <a:cubicBezTo>
                    <a:pt x="103901" y="100182"/>
                    <a:pt x="104512" y="100182"/>
                    <a:pt x="104512" y="100182"/>
                  </a:cubicBezTo>
                  <a:cubicBezTo>
                    <a:pt x="104512" y="100182"/>
                    <a:pt x="104512" y="100182"/>
                    <a:pt x="104512" y="100182"/>
                  </a:cubicBezTo>
                  <a:cubicBezTo>
                    <a:pt x="105734" y="100182"/>
                    <a:pt x="106956" y="100793"/>
                    <a:pt x="108179" y="100793"/>
                  </a:cubicBezTo>
                  <a:cubicBezTo>
                    <a:pt x="106956" y="111178"/>
                    <a:pt x="94733" y="119730"/>
                    <a:pt x="79453" y="119730"/>
                  </a:cubicBezTo>
                  <a:cubicBezTo>
                    <a:pt x="64174" y="119730"/>
                    <a:pt x="52561" y="111789"/>
                    <a:pt x="50728" y="101404"/>
                  </a:cubicBezTo>
                  <a:cubicBezTo>
                    <a:pt x="51950" y="100182"/>
                    <a:pt x="53173" y="100182"/>
                    <a:pt x="54395" y="100182"/>
                  </a:cubicBezTo>
                  <a:close/>
                  <a:moveTo>
                    <a:pt x="146072" y="153939"/>
                  </a:moveTo>
                  <a:cubicBezTo>
                    <a:pt x="136293" y="159436"/>
                    <a:pt x="114902" y="167988"/>
                    <a:pt x="79453" y="167988"/>
                  </a:cubicBezTo>
                  <a:cubicBezTo>
                    <a:pt x="44616" y="167988"/>
                    <a:pt x="22614" y="159436"/>
                    <a:pt x="12835" y="153939"/>
                  </a:cubicBezTo>
                  <a:cubicBezTo>
                    <a:pt x="8556" y="151495"/>
                    <a:pt x="5500" y="146608"/>
                    <a:pt x="5500" y="141110"/>
                  </a:cubicBezTo>
                  <a:lnTo>
                    <a:pt x="5500" y="133169"/>
                  </a:lnTo>
                  <a:cubicBezTo>
                    <a:pt x="5500" y="124006"/>
                    <a:pt x="10390" y="116065"/>
                    <a:pt x="18335" y="111789"/>
                  </a:cubicBezTo>
                  <a:cubicBezTo>
                    <a:pt x="23836" y="108734"/>
                    <a:pt x="29948" y="106291"/>
                    <a:pt x="35448" y="104458"/>
                  </a:cubicBezTo>
                  <a:cubicBezTo>
                    <a:pt x="38504" y="103237"/>
                    <a:pt x="40949" y="102626"/>
                    <a:pt x="43394" y="102015"/>
                  </a:cubicBezTo>
                  <a:lnTo>
                    <a:pt x="44616" y="102015"/>
                  </a:lnTo>
                  <a:cubicBezTo>
                    <a:pt x="47061" y="114843"/>
                    <a:pt x="61729" y="125228"/>
                    <a:pt x="78842" y="125228"/>
                  </a:cubicBezTo>
                  <a:cubicBezTo>
                    <a:pt x="95955" y="125228"/>
                    <a:pt x="110623" y="114843"/>
                    <a:pt x="113068" y="102015"/>
                  </a:cubicBezTo>
                  <a:cubicBezTo>
                    <a:pt x="113679" y="102015"/>
                    <a:pt x="113679" y="102015"/>
                    <a:pt x="114291" y="102626"/>
                  </a:cubicBezTo>
                  <a:cubicBezTo>
                    <a:pt x="116735" y="103237"/>
                    <a:pt x="119180" y="103847"/>
                    <a:pt x="122236" y="105069"/>
                  </a:cubicBezTo>
                  <a:cubicBezTo>
                    <a:pt x="128348" y="106902"/>
                    <a:pt x="133848" y="109345"/>
                    <a:pt x="139349" y="112400"/>
                  </a:cubicBezTo>
                  <a:cubicBezTo>
                    <a:pt x="147294" y="116676"/>
                    <a:pt x="152184" y="124617"/>
                    <a:pt x="152184" y="133780"/>
                  </a:cubicBezTo>
                  <a:lnTo>
                    <a:pt x="152184" y="141721"/>
                  </a:lnTo>
                  <a:cubicBezTo>
                    <a:pt x="153406" y="146608"/>
                    <a:pt x="150962" y="150884"/>
                    <a:pt x="146072" y="153939"/>
                  </a:cubicBezTo>
                  <a:close/>
                </a:path>
              </a:pathLst>
            </a:custGeom>
            <a:solidFill>
              <a:srgbClr val="2473B9"/>
            </a:solidFill>
            <a:ln w="6110" cap="flat">
              <a:noFill/>
              <a:prstDash val="solid"/>
              <a:miter/>
            </a:ln>
          </p:spPr>
          <p:txBody>
            <a:bodyPr rtlCol="0" anchor="ctr"/>
            <a:lstStyle/>
            <a:p>
              <a:endParaRPr lang="en-US" sz="2400"/>
            </a:p>
          </p:txBody>
        </p:sp>
      </p:grpSp>
      <p:grpSp>
        <p:nvGrpSpPr>
          <p:cNvPr id="50" name="Group 49">
            <a:extLst>
              <a:ext uri="{FF2B5EF4-FFF2-40B4-BE49-F238E27FC236}">
                <a16:creationId xmlns:a16="http://schemas.microsoft.com/office/drawing/2014/main" id="{D96733DA-3CB7-5E46-96D8-110E0F6365C4}"/>
              </a:ext>
            </a:extLst>
          </p:cNvPr>
          <p:cNvGrpSpPr/>
          <p:nvPr userDrawn="1"/>
        </p:nvGrpSpPr>
        <p:grpSpPr>
          <a:xfrm>
            <a:off x="4719159" y="4596237"/>
            <a:ext cx="853440" cy="853440"/>
            <a:chOff x="4243624" y="656353"/>
            <a:chExt cx="640080" cy="640080"/>
          </a:xfrm>
        </p:grpSpPr>
        <p:sp>
          <p:nvSpPr>
            <p:cNvPr id="51" name="Oval 50">
              <a:extLst>
                <a:ext uri="{FF2B5EF4-FFF2-40B4-BE49-F238E27FC236}">
                  <a16:creationId xmlns:a16="http://schemas.microsoft.com/office/drawing/2014/main" id="{06DCBAB1-8AE5-1943-A579-28499178F869}"/>
                </a:ext>
              </a:extLst>
            </p:cNvPr>
            <p:cNvSpPr>
              <a:spLocks noChangeAspect="1"/>
            </p:cNvSpPr>
            <p:nvPr/>
          </p:nvSpPr>
          <p:spPr>
            <a:xfrm>
              <a:off x="4243624" y="656353"/>
              <a:ext cx="640080" cy="64008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2" name="Graphic 11">
              <a:extLst>
                <a:ext uri="{FF2B5EF4-FFF2-40B4-BE49-F238E27FC236}">
                  <a16:creationId xmlns:a16="http://schemas.microsoft.com/office/drawing/2014/main" id="{41C04BD4-93AC-B740-885F-B11D4591A2E9}"/>
                </a:ext>
              </a:extLst>
            </p:cNvPr>
            <p:cNvSpPr>
              <a:spLocks noChangeAspect="1"/>
            </p:cNvSpPr>
            <p:nvPr/>
          </p:nvSpPr>
          <p:spPr>
            <a:xfrm>
              <a:off x="4378703" y="775225"/>
              <a:ext cx="369923" cy="402336"/>
            </a:xfrm>
            <a:custGeom>
              <a:avLst/>
              <a:gdLst>
                <a:gd name="connsiteX0" fmla="*/ 143627 w 158948"/>
                <a:gd name="connsiteY0" fmla="*/ 106291 h 172875"/>
                <a:gd name="connsiteX1" fmla="*/ 139960 w 158948"/>
                <a:gd name="connsiteY1" fmla="*/ 104458 h 172875"/>
                <a:gd name="connsiteX2" fmla="*/ 127736 w 158948"/>
                <a:gd name="connsiteY2" fmla="*/ 99571 h 172875"/>
                <a:gd name="connsiteX3" fmla="*/ 127736 w 158948"/>
                <a:gd name="connsiteY3" fmla="*/ 99571 h 172875"/>
                <a:gd name="connsiteX4" fmla="*/ 124680 w 158948"/>
                <a:gd name="connsiteY4" fmla="*/ 98350 h 172875"/>
                <a:gd name="connsiteX5" fmla="*/ 116735 w 158948"/>
                <a:gd name="connsiteY5" fmla="*/ 95906 h 172875"/>
                <a:gd name="connsiteX6" fmla="*/ 106956 w 158948"/>
                <a:gd name="connsiteY6" fmla="*/ 93463 h 172875"/>
                <a:gd name="connsiteX7" fmla="*/ 101456 w 158948"/>
                <a:gd name="connsiteY7" fmla="*/ 83689 h 172875"/>
                <a:gd name="connsiteX8" fmla="*/ 124069 w 158948"/>
                <a:gd name="connsiteY8" fmla="*/ 44593 h 172875"/>
                <a:gd name="connsiteX9" fmla="*/ 79453 w 158948"/>
                <a:gd name="connsiteY9" fmla="*/ 0 h 172875"/>
                <a:gd name="connsiteX10" fmla="*/ 34837 w 158948"/>
                <a:gd name="connsiteY10" fmla="*/ 44593 h 172875"/>
                <a:gd name="connsiteX11" fmla="*/ 57451 w 158948"/>
                <a:gd name="connsiteY11" fmla="*/ 83689 h 172875"/>
                <a:gd name="connsiteX12" fmla="*/ 51950 w 158948"/>
                <a:gd name="connsiteY12" fmla="*/ 94074 h 172875"/>
                <a:gd name="connsiteX13" fmla="*/ 42171 w 158948"/>
                <a:gd name="connsiteY13" fmla="*/ 95906 h 172875"/>
                <a:gd name="connsiteX14" fmla="*/ 34226 w 158948"/>
                <a:gd name="connsiteY14" fmla="*/ 98350 h 172875"/>
                <a:gd name="connsiteX15" fmla="*/ 28726 w 158948"/>
                <a:gd name="connsiteY15" fmla="*/ 100182 h 172875"/>
                <a:gd name="connsiteX16" fmla="*/ 28726 w 158948"/>
                <a:gd name="connsiteY16" fmla="*/ 100182 h 172875"/>
                <a:gd name="connsiteX17" fmla="*/ 23225 w 158948"/>
                <a:gd name="connsiteY17" fmla="*/ 102626 h 172875"/>
                <a:gd name="connsiteX18" fmla="*/ 23225 w 158948"/>
                <a:gd name="connsiteY18" fmla="*/ 102626 h 172875"/>
                <a:gd name="connsiteX19" fmla="*/ 15891 w 158948"/>
                <a:gd name="connsiteY19" fmla="*/ 106291 h 172875"/>
                <a:gd name="connsiteX20" fmla="*/ 0 w 158948"/>
                <a:gd name="connsiteY20" fmla="*/ 132558 h 172875"/>
                <a:gd name="connsiteX21" fmla="*/ 0 w 158948"/>
                <a:gd name="connsiteY21" fmla="*/ 140499 h 172875"/>
                <a:gd name="connsiteX22" fmla="*/ 10390 w 158948"/>
                <a:gd name="connsiteY22" fmla="*/ 158215 h 172875"/>
                <a:gd name="connsiteX23" fmla="*/ 79453 w 158948"/>
                <a:gd name="connsiteY23" fmla="*/ 172875 h 172875"/>
                <a:gd name="connsiteX24" fmla="*/ 148517 w 158948"/>
                <a:gd name="connsiteY24" fmla="*/ 158215 h 172875"/>
                <a:gd name="connsiteX25" fmla="*/ 158907 w 158948"/>
                <a:gd name="connsiteY25" fmla="*/ 140499 h 172875"/>
                <a:gd name="connsiteX26" fmla="*/ 158907 w 158948"/>
                <a:gd name="connsiteY26" fmla="*/ 132558 h 172875"/>
                <a:gd name="connsiteX27" fmla="*/ 143627 w 158948"/>
                <a:gd name="connsiteY27" fmla="*/ 106291 h 172875"/>
                <a:gd name="connsiteX28" fmla="*/ 40338 w 158948"/>
                <a:gd name="connsiteY28" fmla="*/ 45204 h 172875"/>
                <a:gd name="connsiteX29" fmla="*/ 80064 w 158948"/>
                <a:gd name="connsiteY29" fmla="*/ 5498 h 172875"/>
                <a:gd name="connsiteX30" fmla="*/ 119791 w 158948"/>
                <a:gd name="connsiteY30" fmla="*/ 45204 h 172875"/>
                <a:gd name="connsiteX31" fmla="*/ 80064 w 158948"/>
                <a:gd name="connsiteY31" fmla="*/ 84911 h 172875"/>
                <a:gd name="connsiteX32" fmla="*/ 40338 w 158948"/>
                <a:gd name="connsiteY32" fmla="*/ 45204 h 172875"/>
                <a:gd name="connsiteX33" fmla="*/ 54395 w 158948"/>
                <a:gd name="connsiteY33" fmla="*/ 100182 h 172875"/>
                <a:gd name="connsiteX34" fmla="*/ 54395 w 158948"/>
                <a:gd name="connsiteY34" fmla="*/ 100182 h 172875"/>
                <a:gd name="connsiteX35" fmla="*/ 54395 w 158948"/>
                <a:gd name="connsiteY35" fmla="*/ 100182 h 172875"/>
                <a:gd name="connsiteX36" fmla="*/ 55006 w 158948"/>
                <a:gd name="connsiteY36" fmla="*/ 100182 h 172875"/>
                <a:gd name="connsiteX37" fmla="*/ 55617 w 158948"/>
                <a:gd name="connsiteY37" fmla="*/ 99571 h 172875"/>
                <a:gd name="connsiteX38" fmla="*/ 55617 w 158948"/>
                <a:gd name="connsiteY38" fmla="*/ 99571 h 172875"/>
                <a:gd name="connsiteX39" fmla="*/ 62951 w 158948"/>
                <a:gd name="connsiteY39" fmla="*/ 87354 h 172875"/>
                <a:gd name="connsiteX40" fmla="*/ 79453 w 158948"/>
                <a:gd name="connsiteY40" fmla="*/ 90408 h 172875"/>
                <a:gd name="connsiteX41" fmla="*/ 95955 w 158948"/>
                <a:gd name="connsiteY41" fmla="*/ 87354 h 172875"/>
                <a:gd name="connsiteX42" fmla="*/ 103289 w 158948"/>
                <a:gd name="connsiteY42" fmla="*/ 99571 h 172875"/>
                <a:gd name="connsiteX43" fmla="*/ 103289 w 158948"/>
                <a:gd name="connsiteY43" fmla="*/ 99571 h 172875"/>
                <a:gd name="connsiteX44" fmla="*/ 103901 w 158948"/>
                <a:gd name="connsiteY44" fmla="*/ 100182 h 172875"/>
                <a:gd name="connsiteX45" fmla="*/ 104512 w 158948"/>
                <a:gd name="connsiteY45" fmla="*/ 100182 h 172875"/>
                <a:gd name="connsiteX46" fmla="*/ 104512 w 158948"/>
                <a:gd name="connsiteY46" fmla="*/ 100182 h 172875"/>
                <a:gd name="connsiteX47" fmla="*/ 108179 w 158948"/>
                <a:gd name="connsiteY47" fmla="*/ 100793 h 172875"/>
                <a:gd name="connsiteX48" fmla="*/ 79453 w 158948"/>
                <a:gd name="connsiteY48" fmla="*/ 119730 h 172875"/>
                <a:gd name="connsiteX49" fmla="*/ 50728 w 158948"/>
                <a:gd name="connsiteY49" fmla="*/ 101404 h 172875"/>
                <a:gd name="connsiteX50" fmla="*/ 54395 w 158948"/>
                <a:gd name="connsiteY50" fmla="*/ 100182 h 172875"/>
                <a:gd name="connsiteX51" fmla="*/ 146072 w 158948"/>
                <a:gd name="connsiteY51" fmla="*/ 153939 h 172875"/>
                <a:gd name="connsiteX52" fmla="*/ 79453 w 158948"/>
                <a:gd name="connsiteY52" fmla="*/ 167988 h 172875"/>
                <a:gd name="connsiteX53" fmla="*/ 12835 w 158948"/>
                <a:gd name="connsiteY53" fmla="*/ 153939 h 172875"/>
                <a:gd name="connsiteX54" fmla="*/ 5500 w 158948"/>
                <a:gd name="connsiteY54" fmla="*/ 141110 h 172875"/>
                <a:gd name="connsiteX55" fmla="*/ 5500 w 158948"/>
                <a:gd name="connsiteY55" fmla="*/ 133169 h 172875"/>
                <a:gd name="connsiteX56" fmla="*/ 18335 w 158948"/>
                <a:gd name="connsiteY56" fmla="*/ 111789 h 172875"/>
                <a:gd name="connsiteX57" fmla="*/ 35448 w 158948"/>
                <a:gd name="connsiteY57" fmla="*/ 104458 h 172875"/>
                <a:gd name="connsiteX58" fmla="*/ 43394 w 158948"/>
                <a:gd name="connsiteY58" fmla="*/ 102015 h 172875"/>
                <a:gd name="connsiteX59" fmla="*/ 44616 w 158948"/>
                <a:gd name="connsiteY59" fmla="*/ 102015 h 172875"/>
                <a:gd name="connsiteX60" fmla="*/ 78842 w 158948"/>
                <a:gd name="connsiteY60" fmla="*/ 125228 h 172875"/>
                <a:gd name="connsiteX61" fmla="*/ 113068 w 158948"/>
                <a:gd name="connsiteY61" fmla="*/ 102015 h 172875"/>
                <a:gd name="connsiteX62" fmla="*/ 114291 w 158948"/>
                <a:gd name="connsiteY62" fmla="*/ 102626 h 172875"/>
                <a:gd name="connsiteX63" fmla="*/ 122236 w 158948"/>
                <a:gd name="connsiteY63" fmla="*/ 105069 h 172875"/>
                <a:gd name="connsiteX64" fmla="*/ 139349 w 158948"/>
                <a:gd name="connsiteY64" fmla="*/ 112400 h 172875"/>
                <a:gd name="connsiteX65" fmla="*/ 152184 w 158948"/>
                <a:gd name="connsiteY65" fmla="*/ 133780 h 172875"/>
                <a:gd name="connsiteX66" fmla="*/ 152184 w 158948"/>
                <a:gd name="connsiteY66" fmla="*/ 141721 h 172875"/>
                <a:gd name="connsiteX67" fmla="*/ 146072 w 158948"/>
                <a:gd name="connsiteY67" fmla="*/ 153939 h 17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8948" h="172875">
                  <a:moveTo>
                    <a:pt x="143627" y="106291"/>
                  </a:moveTo>
                  <a:cubicBezTo>
                    <a:pt x="142405" y="105680"/>
                    <a:pt x="141182" y="105069"/>
                    <a:pt x="139960" y="104458"/>
                  </a:cubicBezTo>
                  <a:cubicBezTo>
                    <a:pt x="136904" y="102626"/>
                    <a:pt x="127736" y="99571"/>
                    <a:pt x="127736" y="99571"/>
                  </a:cubicBezTo>
                  <a:lnTo>
                    <a:pt x="127736" y="99571"/>
                  </a:lnTo>
                  <a:cubicBezTo>
                    <a:pt x="126514" y="98961"/>
                    <a:pt x="125903" y="98961"/>
                    <a:pt x="124680" y="98350"/>
                  </a:cubicBezTo>
                  <a:cubicBezTo>
                    <a:pt x="121625" y="97128"/>
                    <a:pt x="119180" y="96517"/>
                    <a:pt x="116735" y="95906"/>
                  </a:cubicBezTo>
                  <a:cubicBezTo>
                    <a:pt x="113679" y="94684"/>
                    <a:pt x="110012" y="94074"/>
                    <a:pt x="106956" y="93463"/>
                  </a:cubicBezTo>
                  <a:cubicBezTo>
                    <a:pt x="104512" y="91019"/>
                    <a:pt x="102678" y="87354"/>
                    <a:pt x="101456" y="83689"/>
                  </a:cubicBezTo>
                  <a:cubicBezTo>
                    <a:pt x="114902" y="75748"/>
                    <a:pt x="124069" y="61698"/>
                    <a:pt x="124069" y="44593"/>
                  </a:cubicBezTo>
                  <a:cubicBezTo>
                    <a:pt x="124069" y="20159"/>
                    <a:pt x="103901" y="0"/>
                    <a:pt x="79453" y="0"/>
                  </a:cubicBezTo>
                  <a:cubicBezTo>
                    <a:pt x="55006" y="0"/>
                    <a:pt x="34837" y="20159"/>
                    <a:pt x="34837" y="44593"/>
                  </a:cubicBezTo>
                  <a:cubicBezTo>
                    <a:pt x="34837" y="61087"/>
                    <a:pt x="44005" y="75748"/>
                    <a:pt x="57451" y="83689"/>
                  </a:cubicBezTo>
                  <a:cubicBezTo>
                    <a:pt x="56229" y="87354"/>
                    <a:pt x="54395" y="91019"/>
                    <a:pt x="51950" y="94074"/>
                  </a:cubicBezTo>
                  <a:cubicBezTo>
                    <a:pt x="45838" y="95295"/>
                    <a:pt x="42171" y="95906"/>
                    <a:pt x="42171" y="95906"/>
                  </a:cubicBezTo>
                  <a:cubicBezTo>
                    <a:pt x="39727" y="96517"/>
                    <a:pt x="37282" y="97128"/>
                    <a:pt x="34226" y="98350"/>
                  </a:cubicBezTo>
                  <a:cubicBezTo>
                    <a:pt x="32392" y="98961"/>
                    <a:pt x="30559" y="99571"/>
                    <a:pt x="28726" y="100182"/>
                  </a:cubicBezTo>
                  <a:cubicBezTo>
                    <a:pt x="28726" y="100182"/>
                    <a:pt x="28726" y="100182"/>
                    <a:pt x="28726" y="100182"/>
                  </a:cubicBezTo>
                  <a:cubicBezTo>
                    <a:pt x="26892" y="100793"/>
                    <a:pt x="25058" y="102015"/>
                    <a:pt x="23225" y="102626"/>
                  </a:cubicBezTo>
                  <a:cubicBezTo>
                    <a:pt x="23225" y="102626"/>
                    <a:pt x="23225" y="102626"/>
                    <a:pt x="23225" y="102626"/>
                  </a:cubicBezTo>
                  <a:cubicBezTo>
                    <a:pt x="20780" y="103847"/>
                    <a:pt x="18335" y="105069"/>
                    <a:pt x="15891" y="106291"/>
                  </a:cubicBezTo>
                  <a:cubicBezTo>
                    <a:pt x="6112" y="111178"/>
                    <a:pt x="0" y="121563"/>
                    <a:pt x="0" y="132558"/>
                  </a:cubicBezTo>
                  <a:lnTo>
                    <a:pt x="0" y="140499"/>
                  </a:lnTo>
                  <a:cubicBezTo>
                    <a:pt x="0" y="147830"/>
                    <a:pt x="4278" y="154549"/>
                    <a:pt x="10390" y="158215"/>
                  </a:cubicBezTo>
                  <a:cubicBezTo>
                    <a:pt x="22614" y="164934"/>
                    <a:pt x="45227" y="172875"/>
                    <a:pt x="79453" y="172875"/>
                  </a:cubicBezTo>
                  <a:cubicBezTo>
                    <a:pt x="113679" y="172875"/>
                    <a:pt x="136293" y="164934"/>
                    <a:pt x="148517" y="158215"/>
                  </a:cubicBezTo>
                  <a:cubicBezTo>
                    <a:pt x="155239" y="154549"/>
                    <a:pt x="158907" y="147830"/>
                    <a:pt x="158907" y="140499"/>
                  </a:cubicBezTo>
                  <a:lnTo>
                    <a:pt x="158907" y="132558"/>
                  </a:lnTo>
                  <a:cubicBezTo>
                    <a:pt x="159518" y="121563"/>
                    <a:pt x="153406" y="111789"/>
                    <a:pt x="143627" y="106291"/>
                  </a:cubicBezTo>
                  <a:close/>
                  <a:moveTo>
                    <a:pt x="40338" y="45204"/>
                  </a:moveTo>
                  <a:cubicBezTo>
                    <a:pt x="40338" y="23213"/>
                    <a:pt x="58062" y="5498"/>
                    <a:pt x="80064" y="5498"/>
                  </a:cubicBezTo>
                  <a:cubicBezTo>
                    <a:pt x="102067" y="5498"/>
                    <a:pt x="119791" y="23213"/>
                    <a:pt x="119791" y="45204"/>
                  </a:cubicBezTo>
                  <a:cubicBezTo>
                    <a:pt x="119791" y="67195"/>
                    <a:pt x="102067" y="84911"/>
                    <a:pt x="80064" y="84911"/>
                  </a:cubicBezTo>
                  <a:cubicBezTo>
                    <a:pt x="58062" y="84911"/>
                    <a:pt x="40338" y="67195"/>
                    <a:pt x="40338" y="45204"/>
                  </a:cubicBezTo>
                  <a:close/>
                  <a:moveTo>
                    <a:pt x="54395" y="100182"/>
                  </a:moveTo>
                  <a:lnTo>
                    <a:pt x="54395" y="100182"/>
                  </a:lnTo>
                  <a:cubicBezTo>
                    <a:pt x="55006" y="100182"/>
                    <a:pt x="55006" y="100182"/>
                    <a:pt x="54395" y="100182"/>
                  </a:cubicBezTo>
                  <a:cubicBezTo>
                    <a:pt x="55006" y="100182"/>
                    <a:pt x="55006" y="100182"/>
                    <a:pt x="55006" y="100182"/>
                  </a:cubicBezTo>
                  <a:lnTo>
                    <a:pt x="55617" y="99571"/>
                  </a:lnTo>
                  <a:cubicBezTo>
                    <a:pt x="55617" y="99571"/>
                    <a:pt x="55617" y="99571"/>
                    <a:pt x="55617" y="99571"/>
                  </a:cubicBezTo>
                  <a:cubicBezTo>
                    <a:pt x="59285" y="95906"/>
                    <a:pt x="61729" y="91630"/>
                    <a:pt x="62951" y="87354"/>
                  </a:cubicBezTo>
                  <a:cubicBezTo>
                    <a:pt x="67841" y="89187"/>
                    <a:pt x="73342" y="90408"/>
                    <a:pt x="79453" y="90408"/>
                  </a:cubicBezTo>
                  <a:cubicBezTo>
                    <a:pt x="85565" y="90408"/>
                    <a:pt x="91066" y="89187"/>
                    <a:pt x="95955" y="87354"/>
                  </a:cubicBezTo>
                  <a:cubicBezTo>
                    <a:pt x="97177" y="91630"/>
                    <a:pt x="99622" y="95906"/>
                    <a:pt x="103289" y="99571"/>
                  </a:cubicBezTo>
                  <a:cubicBezTo>
                    <a:pt x="103289" y="99571"/>
                    <a:pt x="103289" y="99571"/>
                    <a:pt x="103289" y="99571"/>
                  </a:cubicBezTo>
                  <a:cubicBezTo>
                    <a:pt x="103289" y="99571"/>
                    <a:pt x="103901" y="99571"/>
                    <a:pt x="103901" y="100182"/>
                  </a:cubicBezTo>
                  <a:cubicBezTo>
                    <a:pt x="103901" y="100182"/>
                    <a:pt x="104512" y="100182"/>
                    <a:pt x="104512" y="100182"/>
                  </a:cubicBezTo>
                  <a:cubicBezTo>
                    <a:pt x="104512" y="100182"/>
                    <a:pt x="104512" y="100182"/>
                    <a:pt x="104512" y="100182"/>
                  </a:cubicBezTo>
                  <a:cubicBezTo>
                    <a:pt x="105734" y="100182"/>
                    <a:pt x="106956" y="100793"/>
                    <a:pt x="108179" y="100793"/>
                  </a:cubicBezTo>
                  <a:cubicBezTo>
                    <a:pt x="106956" y="111178"/>
                    <a:pt x="94733" y="119730"/>
                    <a:pt x="79453" y="119730"/>
                  </a:cubicBezTo>
                  <a:cubicBezTo>
                    <a:pt x="64174" y="119730"/>
                    <a:pt x="52561" y="111789"/>
                    <a:pt x="50728" y="101404"/>
                  </a:cubicBezTo>
                  <a:cubicBezTo>
                    <a:pt x="51950" y="100182"/>
                    <a:pt x="53173" y="100182"/>
                    <a:pt x="54395" y="100182"/>
                  </a:cubicBezTo>
                  <a:close/>
                  <a:moveTo>
                    <a:pt x="146072" y="153939"/>
                  </a:moveTo>
                  <a:cubicBezTo>
                    <a:pt x="136293" y="159436"/>
                    <a:pt x="114902" y="167988"/>
                    <a:pt x="79453" y="167988"/>
                  </a:cubicBezTo>
                  <a:cubicBezTo>
                    <a:pt x="44616" y="167988"/>
                    <a:pt x="22614" y="159436"/>
                    <a:pt x="12835" y="153939"/>
                  </a:cubicBezTo>
                  <a:cubicBezTo>
                    <a:pt x="8556" y="151495"/>
                    <a:pt x="5500" y="146608"/>
                    <a:pt x="5500" y="141110"/>
                  </a:cubicBezTo>
                  <a:lnTo>
                    <a:pt x="5500" y="133169"/>
                  </a:lnTo>
                  <a:cubicBezTo>
                    <a:pt x="5500" y="124006"/>
                    <a:pt x="10390" y="116065"/>
                    <a:pt x="18335" y="111789"/>
                  </a:cubicBezTo>
                  <a:cubicBezTo>
                    <a:pt x="23836" y="108734"/>
                    <a:pt x="29948" y="106291"/>
                    <a:pt x="35448" y="104458"/>
                  </a:cubicBezTo>
                  <a:cubicBezTo>
                    <a:pt x="38504" y="103237"/>
                    <a:pt x="40949" y="102626"/>
                    <a:pt x="43394" y="102015"/>
                  </a:cubicBezTo>
                  <a:lnTo>
                    <a:pt x="44616" y="102015"/>
                  </a:lnTo>
                  <a:cubicBezTo>
                    <a:pt x="47061" y="114843"/>
                    <a:pt x="61729" y="125228"/>
                    <a:pt x="78842" y="125228"/>
                  </a:cubicBezTo>
                  <a:cubicBezTo>
                    <a:pt x="95955" y="125228"/>
                    <a:pt x="110623" y="114843"/>
                    <a:pt x="113068" y="102015"/>
                  </a:cubicBezTo>
                  <a:cubicBezTo>
                    <a:pt x="113679" y="102015"/>
                    <a:pt x="113679" y="102015"/>
                    <a:pt x="114291" y="102626"/>
                  </a:cubicBezTo>
                  <a:cubicBezTo>
                    <a:pt x="116735" y="103237"/>
                    <a:pt x="119180" y="103847"/>
                    <a:pt x="122236" y="105069"/>
                  </a:cubicBezTo>
                  <a:cubicBezTo>
                    <a:pt x="128348" y="106902"/>
                    <a:pt x="133848" y="109345"/>
                    <a:pt x="139349" y="112400"/>
                  </a:cubicBezTo>
                  <a:cubicBezTo>
                    <a:pt x="147294" y="116676"/>
                    <a:pt x="152184" y="124617"/>
                    <a:pt x="152184" y="133780"/>
                  </a:cubicBezTo>
                  <a:lnTo>
                    <a:pt x="152184" y="141721"/>
                  </a:lnTo>
                  <a:cubicBezTo>
                    <a:pt x="153406" y="146608"/>
                    <a:pt x="150962" y="150884"/>
                    <a:pt x="146072" y="153939"/>
                  </a:cubicBezTo>
                  <a:close/>
                </a:path>
              </a:pathLst>
            </a:custGeom>
            <a:solidFill>
              <a:srgbClr val="2473B9"/>
            </a:solidFill>
            <a:ln w="6110" cap="flat">
              <a:noFill/>
              <a:prstDash val="solid"/>
              <a:miter/>
            </a:ln>
          </p:spPr>
          <p:txBody>
            <a:bodyPr rtlCol="0" anchor="ctr"/>
            <a:lstStyle/>
            <a:p>
              <a:endParaRPr lang="en-US" sz="2400"/>
            </a:p>
          </p:txBody>
        </p:sp>
      </p:grpSp>
      <p:grpSp>
        <p:nvGrpSpPr>
          <p:cNvPr id="53" name="Group 52">
            <a:extLst>
              <a:ext uri="{FF2B5EF4-FFF2-40B4-BE49-F238E27FC236}">
                <a16:creationId xmlns:a16="http://schemas.microsoft.com/office/drawing/2014/main" id="{675FE985-5D92-CC48-96BC-4FF175A26BD4}"/>
              </a:ext>
            </a:extLst>
          </p:cNvPr>
          <p:cNvGrpSpPr/>
          <p:nvPr userDrawn="1"/>
        </p:nvGrpSpPr>
        <p:grpSpPr>
          <a:xfrm>
            <a:off x="846452" y="4596237"/>
            <a:ext cx="853440" cy="853440"/>
            <a:chOff x="4243624" y="656353"/>
            <a:chExt cx="640080" cy="640080"/>
          </a:xfrm>
        </p:grpSpPr>
        <p:sp>
          <p:nvSpPr>
            <p:cNvPr id="54" name="Oval 53">
              <a:extLst>
                <a:ext uri="{FF2B5EF4-FFF2-40B4-BE49-F238E27FC236}">
                  <a16:creationId xmlns:a16="http://schemas.microsoft.com/office/drawing/2014/main" id="{7A113BB8-9615-F84D-A7B7-F7E8579A0CB6}"/>
                </a:ext>
              </a:extLst>
            </p:cNvPr>
            <p:cNvSpPr>
              <a:spLocks noChangeAspect="1"/>
            </p:cNvSpPr>
            <p:nvPr/>
          </p:nvSpPr>
          <p:spPr>
            <a:xfrm>
              <a:off x="4243624" y="656353"/>
              <a:ext cx="640080" cy="64008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5" name="Graphic 11">
              <a:extLst>
                <a:ext uri="{FF2B5EF4-FFF2-40B4-BE49-F238E27FC236}">
                  <a16:creationId xmlns:a16="http://schemas.microsoft.com/office/drawing/2014/main" id="{A4A2F667-F3D6-8249-821F-FAA7029AF463}"/>
                </a:ext>
              </a:extLst>
            </p:cNvPr>
            <p:cNvSpPr>
              <a:spLocks noChangeAspect="1"/>
            </p:cNvSpPr>
            <p:nvPr/>
          </p:nvSpPr>
          <p:spPr>
            <a:xfrm>
              <a:off x="4378703" y="775225"/>
              <a:ext cx="369923" cy="402336"/>
            </a:xfrm>
            <a:custGeom>
              <a:avLst/>
              <a:gdLst>
                <a:gd name="connsiteX0" fmla="*/ 143627 w 158948"/>
                <a:gd name="connsiteY0" fmla="*/ 106291 h 172875"/>
                <a:gd name="connsiteX1" fmla="*/ 139960 w 158948"/>
                <a:gd name="connsiteY1" fmla="*/ 104458 h 172875"/>
                <a:gd name="connsiteX2" fmla="*/ 127736 w 158948"/>
                <a:gd name="connsiteY2" fmla="*/ 99571 h 172875"/>
                <a:gd name="connsiteX3" fmla="*/ 127736 w 158948"/>
                <a:gd name="connsiteY3" fmla="*/ 99571 h 172875"/>
                <a:gd name="connsiteX4" fmla="*/ 124680 w 158948"/>
                <a:gd name="connsiteY4" fmla="*/ 98350 h 172875"/>
                <a:gd name="connsiteX5" fmla="*/ 116735 w 158948"/>
                <a:gd name="connsiteY5" fmla="*/ 95906 h 172875"/>
                <a:gd name="connsiteX6" fmla="*/ 106956 w 158948"/>
                <a:gd name="connsiteY6" fmla="*/ 93463 h 172875"/>
                <a:gd name="connsiteX7" fmla="*/ 101456 w 158948"/>
                <a:gd name="connsiteY7" fmla="*/ 83689 h 172875"/>
                <a:gd name="connsiteX8" fmla="*/ 124069 w 158948"/>
                <a:gd name="connsiteY8" fmla="*/ 44593 h 172875"/>
                <a:gd name="connsiteX9" fmla="*/ 79453 w 158948"/>
                <a:gd name="connsiteY9" fmla="*/ 0 h 172875"/>
                <a:gd name="connsiteX10" fmla="*/ 34837 w 158948"/>
                <a:gd name="connsiteY10" fmla="*/ 44593 h 172875"/>
                <a:gd name="connsiteX11" fmla="*/ 57451 w 158948"/>
                <a:gd name="connsiteY11" fmla="*/ 83689 h 172875"/>
                <a:gd name="connsiteX12" fmla="*/ 51950 w 158948"/>
                <a:gd name="connsiteY12" fmla="*/ 94074 h 172875"/>
                <a:gd name="connsiteX13" fmla="*/ 42171 w 158948"/>
                <a:gd name="connsiteY13" fmla="*/ 95906 h 172875"/>
                <a:gd name="connsiteX14" fmla="*/ 34226 w 158948"/>
                <a:gd name="connsiteY14" fmla="*/ 98350 h 172875"/>
                <a:gd name="connsiteX15" fmla="*/ 28726 w 158948"/>
                <a:gd name="connsiteY15" fmla="*/ 100182 h 172875"/>
                <a:gd name="connsiteX16" fmla="*/ 28726 w 158948"/>
                <a:gd name="connsiteY16" fmla="*/ 100182 h 172875"/>
                <a:gd name="connsiteX17" fmla="*/ 23225 w 158948"/>
                <a:gd name="connsiteY17" fmla="*/ 102626 h 172875"/>
                <a:gd name="connsiteX18" fmla="*/ 23225 w 158948"/>
                <a:gd name="connsiteY18" fmla="*/ 102626 h 172875"/>
                <a:gd name="connsiteX19" fmla="*/ 15891 w 158948"/>
                <a:gd name="connsiteY19" fmla="*/ 106291 h 172875"/>
                <a:gd name="connsiteX20" fmla="*/ 0 w 158948"/>
                <a:gd name="connsiteY20" fmla="*/ 132558 h 172875"/>
                <a:gd name="connsiteX21" fmla="*/ 0 w 158948"/>
                <a:gd name="connsiteY21" fmla="*/ 140499 h 172875"/>
                <a:gd name="connsiteX22" fmla="*/ 10390 w 158948"/>
                <a:gd name="connsiteY22" fmla="*/ 158215 h 172875"/>
                <a:gd name="connsiteX23" fmla="*/ 79453 w 158948"/>
                <a:gd name="connsiteY23" fmla="*/ 172875 h 172875"/>
                <a:gd name="connsiteX24" fmla="*/ 148517 w 158948"/>
                <a:gd name="connsiteY24" fmla="*/ 158215 h 172875"/>
                <a:gd name="connsiteX25" fmla="*/ 158907 w 158948"/>
                <a:gd name="connsiteY25" fmla="*/ 140499 h 172875"/>
                <a:gd name="connsiteX26" fmla="*/ 158907 w 158948"/>
                <a:gd name="connsiteY26" fmla="*/ 132558 h 172875"/>
                <a:gd name="connsiteX27" fmla="*/ 143627 w 158948"/>
                <a:gd name="connsiteY27" fmla="*/ 106291 h 172875"/>
                <a:gd name="connsiteX28" fmla="*/ 40338 w 158948"/>
                <a:gd name="connsiteY28" fmla="*/ 45204 h 172875"/>
                <a:gd name="connsiteX29" fmla="*/ 80064 w 158948"/>
                <a:gd name="connsiteY29" fmla="*/ 5498 h 172875"/>
                <a:gd name="connsiteX30" fmla="*/ 119791 w 158948"/>
                <a:gd name="connsiteY30" fmla="*/ 45204 h 172875"/>
                <a:gd name="connsiteX31" fmla="*/ 80064 w 158948"/>
                <a:gd name="connsiteY31" fmla="*/ 84911 h 172875"/>
                <a:gd name="connsiteX32" fmla="*/ 40338 w 158948"/>
                <a:gd name="connsiteY32" fmla="*/ 45204 h 172875"/>
                <a:gd name="connsiteX33" fmla="*/ 54395 w 158948"/>
                <a:gd name="connsiteY33" fmla="*/ 100182 h 172875"/>
                <a:gd name="connsiteX34" fmla="*/ 54395 w 158948"/>
                <a:gd name="connsiteY34" fmla="*/ 100182 h 172875"/>
                <a:gd name="connsiteX35" fmla="*/ 54395 w 158948"/>
                <a:gd name="connsiteY35" fmla="*/ 100182 h 172875"/>
                <a:gd name="connsiteX36" fmla="*/ 55006 w 158948"/>
                <a:gd name="connsiteY36" fmla="*/ 100182 h 172875"/>
                <a:gd name="connsiteX37" fmla="*/ 55617 w 158948"/>
                <a:gd name="connsiteY37" fmla="*/ 99571 h 172875"/>
                <a:gd name="connsiteX38" fmla="*/ 55617 w 158948"/>
                <a:gd name="connsiteY38" fmla="*/ 99571 h 172875"/>
                <a:gd name="connsiteX39" fmla="*/ 62951 w 158948"/>
                <a:gd name="connsiteY39" fmla="*/ 87354 h 172875"/>
                <a:gd name="connsiteX40" fmla="*/ 79453 w 158948"/>
                <a:gd name="connsiteY40" fmla="*/ 90408 h 172875"/>
                <a:gd name="connsiteX41" fmla="*/ 95955 w 158948"/>
                <a:gd name="connsiteY41" fmla="*/ 87354 h 172875"/>
                <a:gd name="connsiteX42" fmla="*/ 103289 w 158948"/>
                <a:gd name="connsiteY42" fmla="*/ 99571 h 172875"/>
                <a:gd name="connsiteX43" fmla="*/ 103289 w 158948"/>
                <a:gd name="connsiteY43" fmla="*/ 99571 h 172875"/>
                <a:gd name="connsiteX44" fmla="*/ 103901 w 158948"/>
                <a:gd name="connsiteY44" fmla="*/ 100182 h 172875"/>
                <a:gd name="connsiteX45" fmla="*/ 104512 w 158948"/>
                <a:gd name="connsiteY45" fmla="*/ 100182 h 172875"/>
                <a:gd name="connsiteX46" fmla="*/ 104512 w 158948"/>
                <a:gd name="connsiteY46" fmla="*/ 100182 h 172875"/>
                <a:gd name="connsiteX47" fmla="*/ 108179 w 158948"/>
                <a:gd name="connsiteY47" fmla="*/ 100793 h 172875"/>
                <a:gd name="connsiteX48" fmla="*/ 79453 w 158948"/>
                <a:gd name="connsiteY48" fmla="*/ 119730 h 172875"/>
                <a:gd name="connsiteX49" fmla="*/ 50728 w 158948"/>
                <a:gd name="connsiteY49" fmla="*/ 101404 h 172875"/>
                <a:gd name="connsiteX50" fmla="*/ 54395 w 158948"/>
                <a:gd name="connsiteY50" fmla="*/ 100182 h 172875"/>
                <a:gd name="connsiteX51" fmla="*/ 146072 w 158948"/>
                <a:gd name="connsiteY51" fmla="*/ 153939 h 172875"/>
                <a:gd name="connsiteX52" fmla="*/ 79453 w 158948"/>
                <a:gd name="connsiteY52" fmla="*/ 167988 h 172875"/>
                <a:gd name="connsiteX53" fmla="*/ 12835 w 158948"/>
                <a:gd name="connsiteY53" fmla="*/ 153939 h 172875"/>
                <a:gd name="connsiteX54" fmla="*/ 5500 w 158948"/>
                <a:gd name="connsiteY54" fmla="*/ 141110 h 172875"/>
                <a:gd name="connsiteX55" fmla="*/ 5500 w 158948"/>
                <a:gd name="connsiteY55" fmla="*/ 133169 h 172875"/>
                <a:gd name="connsiteX56" fmla="*/ 18335 w 158948"/>
                <a:gd name="connsiteY56" fmla="*/ 111789 h 172875"/>
                <a:gd name="connsiteX57" fmla="*/ 35448 w 158948"/>
                <a:gd name="connsiteY57" fmla="*/ 104458 h 172875"/>
                <a:gd name="connsiteX58" fmla="*/ 43394 w 158948"/>
                <a:gd name="connsiteY58" fmla="*/ 102015 h 172875"/>
                <a:gd name="connsiteX59" fmla="*/ 44616 w 158948"/>
                <a:gd name="connsiteY59" fmla="*/ 102015 h 172875"/>
                <a:gd name="connsiteX60" fmla="*/ 78842 w 158948"/>
                <a:gd name="connsiteY60" fmla="*/ 125228 h 172875"/>
                <a:gd name="connsiteX61" fmla="*/ 113068 w 158948"/>
                <a:gd name="connsiteY61" fmla="*/ 102015 h 172875"/>
                <a:gd name="connsiteX62" fmla="*/ 114291 w 158948"/>
                <a:gd name="connsiteY62" fmla="*/ 102626 h 172875"/>
                <a:gd name="connsiteX63" fmla="*/ 122236 w 158948"/>
                <a:gd name="connsiteY63" fmla="*/ 105069 h 172875"/>
                <a:gd name="connsiteX64" fmla="*/ 139349 w 158948"/>
                <a:gd name="connsiteY64" fmla="*/ 112400 h 172875"/>
                <a:gd name="connsiteX65" fmla="*/ 152184 w 158948"/>
                <a:gd name="connsiteY65" fmla="*/ 133780 h 172875"/>
                <a:gd name="connsiteX66" fmla="*/ 152184 w 158948"/>
                <a:gd name="connsiteY66" fmla="*/ 141721 h 172875"/>
                <a:gd name="connsiteX67" fmla="*/ 146072 w 158948"/>
                <a:gd name="connsiteY67" fmla="*/ 153939 h 17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8948" h="172875">
                  <a:moveTo>
                    <a:pt x="143627" y="106291"/>
                  </a:moveTo>
                  <a:cubicBezTo>
                    <a:pt x="142405" y="105680"/>
                    <a:pt x="141182" y="105069"/>
                    <a:pt x="139960" y="104458"/>
                  </a:cubicBezTo>
                  <a:cubicBezTo>
                    <a:pt x="136904" y="102626"/>
                    <a:pt x="127736" y="99571"/>
                    <a:pt x="127736" y="99571"/>
                  </a:cubicBezTo>
                  <a:lnTo>
                    <a:pt x="127736" y="99571"/>
                  </a:lnTo>
                  <a:cubicBezTo>
                    <a:pt x="126514" y="98961"/>
                    <a:pt x="125903" y="98961"/>
                    <a:pt x="124680" y="98350"/>
                  </a:cubicBezTo>
                  <a:cubicBezTo>
                    <a:pt x="121625" y="97128"/>
                    <a:pt x="119180" y="96517"/>
                    <a:pt x="116735" y="95906"/>
                  </a:cubicBezTo>
                  <a:cubicBezTo>
                    <a:pt x="113679" y="94684"/>
                    <a:pt x="110012" y="94074"/>
                    <a:pt x="106956" y="93463"/>
                  </a:cubicBezTo>
                  <a:cubicBezTo>
                    <a:pt x="104512" y="91019"/>
                    <a:pt x="102678" y="87354"/>
                    <a:pt x="101456" y="83689"/>
                  </a:cubicBezTo>
                  <a:cubicBezTo>
                    <a:pt x="114902" y="75748"/>
                    <a:pt x="124069" y="61698"/>
                    <a:pt x="124069" y="44593"/>
                  </a:cubicBezTo>
                  <a:cubicBezTo>
                    <a:pt x="124069" y="20159"/>
                    <a:pt x="103901" y="0"/>
                    <a:pt x="79453" y="0"/>
                  </a:cubicBezTo>
                  <a:cubicBezTo>
                    <a:pt x="55006" y="0"/>
                    <a:pt x="34837" y="20159"/>
                    <a:pt x="34837" y="44593"/>
                  </a:cubicBezTo>
                  <a:cubicBezTo>
                    <a:pt x="34837" y="61087"/>
                    <a:pt x="44005" y="75748"/>
                    <a:pt x="57451" y="83689"/>
                  </a:cubicBezTo>
                  <a:cubicBezTo>
                    <a:pt x="56229" y="87354"/>
                    <a:pt x="54395" y="91019"/>
                    <a:pt x="51950" y="94074"/>
                  </a:cubicBezTo>
                  <a:cubicBezTo>
                    <a:pt x="45838" y="95295"/>
                    <a:pt x="42171" y="95906"/>
                    <a:pt x="42171" y="95906"/>
                  </a:cubicBezTo>
                  <a:cubicBezTo>
                    <a:pt x="39727" y="96517"/>
                    <a:pt x="37282" y="97128"/>
                    <a:pt x="34226" y="98350"/>
                  </a:cubicBezTo>
                  <a:cubicBezTo>
                    <a:pt x="32392" y="98961"/>
                    <a:pt x="30559" y="99571"/>
                    <a:pt x="28726" y="100182"/>
                  </a:cubicBezTo>
                  <a:cubicBezTo>
                    <a:pt x="28726" y="100182"/>
                    <a:pt x="28726" y="100182"/>
                    <a:pt x="28726" y="100182"/>
                  </a:cubicBezTo>
                  <a:cubicBezTo>
                    <a:pt x="26892" y="100793"/>
                    <a:pt x="25058" y="102015"/>
                    <a:pt x="23225" y="102626"/>
                  </a:cubicBezTo>
                  <a:cubicBezTo>
                    <a:pt x="23225" y="102626"/>
                    <a:pt x="23225" y="102626"/>
                    <a:pt x="23225" y="102626"/>
                  </a:cubicBezTo>
                  <a:cubicBezTo>
                    <a:pt x="20780" y="103847"/>
                    <a:pt x="18335" y="105069"/>
                    <a:pt x="15891" y="106291"/>
                  </a:cubicBezTo>
                  <a:cubicBezTo>
                    <a:pt x="6112" y="111178"/>
                    <a:pt x="0" y="121563"/>
                    <a:pt x="0" y="132558"/>
                  </a:cubicBezTo>
                  <a:lnTo>
                    <a:pt x="0" y="140499"/>
                  </a:lnTo>
                  <a:cubicBezTo>
                    <a:pt x="0" y="147830"/>
                    <a:pt x="4278" y="154549"/>
                    <a:pt x="10390" y="158215"/>
                  </a:cubicBezTo>
                  <a:cubicBezTo>
                    <a:pt x="22614" y="164934"/>
                    <a:pt x="45227" y="172875"/>
                    <a:pt x="79453" y="172875"/>
                  </a:cubicBezTo>
                  <a:cubicBezTo>
                    <a:pt x="113679" y="172875"/>
                    <a:pt x="136293" y="164934"/>
                    <a:pt x="148517" y="158215"/>
                  </a:cubicBezTo>
                  <a:cubicBezTo>
                    <a:pt x="155239" y="154549"/>
                    <a:pt x="158907" y="147830"/>
                    <a:pt x="158907" y="140499"/>
                  </a:cubicBezTo>
                  <a:lnTo>
                    <a:pt x="158907" y="132558"/>
                  </a:lnTo>
                  <a:cubicBezTo>
                    <a:pt x="159518" y="121563"/>
                    <a:pt x="153406" y="111789"/>
                    <a:pt x="143627" y="106291"/>
                  </a:cubicBezTo>
                  <a:close/>
                  <a:moveTo>
                    <a:pt x="40338" y="45204"/>
                  </a:moveTo>
                  <a:cubicBezTo>
                    <a:pt x="40338" y="23213"/>
                    <a:pt x="58062" y="5498"/>
                    <a:pt x="80064" y="5498"/>
                  </a:cubicBezTo>
                  <a:cubicBezTo>
                    <a:pt x="102067" y="5498"/>
                    <a:pt x="119791" y="23213"/>
                    <a:pt x="119791" y="45204"/>
                  </a:cubicBezTo>
                  <a:cubicBezTo>
                    <a:pt x="119791" y="67195"/>
                    <a:pt x="102067" y="84911"/>
                    <a:pt x="80064" y="84911"/>
                  </a:cubicBezTo>
                  <a:cubicBezTo>
                    <a:pt x="58062" y="84911"/>
                    <a:pt x="40338" y="67195"/>
                    <a:pt x="40338" y="45204"/>
                  </a:cubicBezTo>
                  <a:close/>
                  <a:moveTo>
                    <a:pt x="54395" y="100182"/>
                  </a:moveTo>
                  <a:lnTo>
                    <a:pt x="54395" y="100182"/>
                  </a:lnTo>
                  <a:cubicBezTo>
                    <a:pt x="55006" y="100182"/>
                    <a:pt x="55006" y="100182"/>
                    <a:pt x="54395" y="100182"/>
                  </a:cubicBezTo>
                  <a:cubicBezTo>
                    <a:pt x="55006" y="100182"/>
                    <a:pt x="55006" y="100182"/>
                    <a:pt x="55006" y="100182"/>
                  </a:cubicBezTo>
                  <a:lnTo>
                    <a:pt x="55617" y="99571"/>
                  </a:lnTo>
                  <a:cubicBezTo>
                    <a:pt x="55617" y="99571"/>
                    <a:pt x="55617" y="99571"/>
                    <a:pt x="55617" y="99571"/>
                  </a:cubicBezTo>
                  <a:cubicBezTo>
                    <a:pt x="59285" y="95906"/>
                    <a:pt x="61729" y="91630"/>
                    <a:pt x="62951" y="87354"/>
                  </a:cubicBezTo>
                  <a:cubicBezTo>
                    <a:pt x="67841" y="89187"/>
                    <a:pt x="73342" y="90408"/>
                    <a:pt x="79453" y="90408"/>
                  </a:cubicBezTo>
                  <a:cubicBezTo>
                    <a:pt x="85565" y="90408"/>
                    <a:pt x="91066" y="89187"/>
                    <a:pt x="95955" y="87354"/>
                  </a:cubicBezTo>
                  <a:cubicBezTo>
                    <a:pt x="97177" y="91630"/>
                    <a:pt x="99622" y="95906"/>
                    <a:pt x="103289" y="99571"/>
                  </a:cubicBezTo>
                  <a:cubicBezTo>
                    <a:pt x="103289" y="99571"/>
                    <a:pt x="103289" y="99571"/>
                    <a:pt x="103289" y="99571"/>
                  </a:cubicBezTo>
                  <a:cubicBezTo>
                    <a:pt x="103289" y="99571"/>
                    <a:pt x="103901" y="99571"/>
                    <a:pt x="103901" y="100182"/>
                  </a:cubicBezTo>
                  <a:cubicBezTo>
                    <a:pt x="103901" y="100182"/>
                    <a:pt x="104512" y="100182"/>
                    <a:pt x="104512" y="100182"/>
                  </a:cubicBezTo>
                  <a:cubicBezTo>
                    <a:pt x="104512" y="100182"/>
                    <a:pt x="104512" y="100182"/>
                    <a:pt x="104512" y="100182"/>
                  </a:cubicBezTo>
                  <a:cubicBezTo>
                    <a:pt x="105734" y="100182"/>
                    <a:pt x="106956" y="100793"/>
                    <a:pt x="108179" y="100793"/>
                  </a:cubicBezTo>
                  <a:cubicBezTo>
                    <a:pt x="106956" y="111178"/>
                    <a:pt x="94733" y="119730"/>
                    <a:pt x="79453" y="119730"/>
                  </a:cubicBezTo>
                  <a:cubicBezTo>
                    <a:pt x="64174" y="119730"/>
                    <a:pt x="52561" y="111789"/>
                    <a:pt x="50728" y="101404"/>
                  </a:cubicBezTo>
                  <a:cubicBezTo>
                    <a:pt x="51950" y="100182"/>
                    <a:pt x="53173" y="100182"/>
                    <a:pt x="54395" y="100182"/>
                  </a:cubicBezTo>
                  <a:close/>
                  <a:moveTo>
                    <a:pt x="146072" y="153939"/>
                  </a:moveTo>
                  <a:cubicBezTo>
                    <a:pt x="136293" y="159436"/>
                    <a:pt x="114902" y="167988"/>
                    <a:pt x="79453" y="167988"/>
                  </a:cubicBezTo>
                  <a:cubicBezTo>
                    <a:pt x="44616" y="167988"/>
                    <a:pt x="22614" y="159436"/>
                    <a:pt x="12835" y="153939"/>
                  </a:cubicBezTo>
                  <a:cubicBezTo>
                    <a:pt x="8556" y="151495"/>
                    <a:pt x="5500" y="146608"/>
                    <a:pt x="5500" y="141110"/>
                  </a:cubicBezTo>
                  <a:lnTo>
                    <a:pt x="5500" y="133169"/>
                  </a:lnTo>
                  <a:cubicBezTo>
                    <a:pt x="5500" y="124006"/>
                    <a:pt x="10390" y="116065"/>
                    <a:pt x="18335" y="111789"/>
                  </a:cubicBezTo>
                  <a:cubicBezTo>
                    <a:pt x="23836" y="108734"/>
                    <a:pt x="29948" y="106291"/>
                    <a:pt x="35448" y="104458"/>
                  </a:cubicBezTo>
                  <a:cubicBezTo>
                    <a:pt x="38504" y="103237"/>
                    <a:pt x="40949" y="102626"/>
                    <a:pt x="43394" y="102015"/>
                  </a:cubicBezTo>
                  <a:lnTo>
                    <a:pt x="44616" y="102015"/>
                  </a:lnTo>
                  <a:cubicBezTo>
                    <a:pt x="47061" y="114843"/>
                    <a:pt x="61729" y="125228"/>
                    <a:pt x="78842" y="125228"/>
                  </a:cubicBezTo>
                  <a:cubicBezTo>
                    <a:pt x="95955" y="125228"/>
                    <a:pt x="110623" y="114843"/>
                    <a:pt x="113068" y="102015"/>
                  </a:cubicBezTo>
                  <a:cubicBezTo>
                    <a:pt x="113679" y="102015"/>
                    <a:pt x="113679" y="102015"/>
                    <a:pt x="114291" y="102626"/>
                  </a:cubicBezTo>
                  <a:cubicBezTo>
                    <a:pt x="116735" y="103237"/>
                    <a:pt x="119180" y="103847"/>
                    <a:pt x="122236" y="105069"/>
                  </a:cubicBezTo>
                  <a:cubicBezTo>
                    <a:pt x="128348" y="106902"/>
                    <a:pt x="133848" y="109345"/>
                    <a:pt x="139349" y="112400"/>
                  </a:cubicBezTo>
                  <a:cubicBezTo>
                    <a:pt x="147294" y="116676"/>
                    <a:pt x="152184" y="124617"/>
                    <a:pt x="152184" y="133780"/>
                  </a:cubicBezTo>
                  <a:lnTo>
                    <a:pt x="152184" y="141721"/>
                  </a:lnTo>
                  <a:cubicBezTo>
                    <a:pt x="153406" y="146608"/>
                    <a:pt x="150962" y="150884"/>
                    <a:pt x="146072" y="153939"/>
                  </a:cubicBezTo>
                  <a:close/>
                </a:path>
              </a:pathLst>
            </a:custGeom>
            <a:solidFill>
              <a:srgbClr val="2473B9"/>
            </a:solidFill>
            <a:ln w="6110" cap="flat">
              <a:noFill/>
              <a:prstDash val="solid"/>
              <a:miter/>
            </a:ln>
          </p:spPr>
          <p:txBody>
            <a:bodyPr rtlCol="0" anchor="ctr"/>
            <a:lstStyle/>
            <a:p>
              <a:endParaRPr lang="en-US" sz="2400"/>
            </a:p>
          </p:txBody>
        </p:sp>
      </p:grpSp>
      <p:grpSp>
        <p:nvGrpSpPr>
          <p:cNvPr id="56" name="Group 55">
            <a:extLst>
              <a:ext uri="{FF2B5EF4-FFF2-40B4-BE49-F238E27FC236}">
                <a16:creationId xmlns:a16="http://schemas.microsoft.com/office/drawing/2014/main" id="{C0695C4F-38D0-1049-A0AB-91E3219F1129}"/>
              </a:ext>
            </a:extLst>
          </p:cNvPr>
          <p:cNvGrpSpPr/>
          <p:nvPr userDrawn="1"/>
        </p:nvGrpSpPr>
        <p:grpSpPr>
          <a:xfrm>
            <a:off x="2770503" y="4596237"/>
            <a:ext cx="853440" cy="853440"/>
            <a:chOff x="4243624" y="656353"/>
            <a:chExt cx="640080" cy="640080"/>
          </a:xfrm>
        </p:grpSpPr>
        <p:sp>
          <p:nvSpPr>
            <p:cNvPr id="57" name="Oval 56">
              <a:extLst>
                <a:ext uri="{FF2B5EF4-FFF2-40B4-BE49-F238E27FC236}">
                  <a16:creationId xmlns:a16="http://schemas.microsoft.com/office/drawing/2014/main" id="{AE12F901-5416-8148-BB16-FA16FFED0534}"/>
                </a:ext>
              </a:extLst>
            </p:cNvPr>
            <p:cNvSpPr>
              <a:spLocks noChangeAspect="1"/>
            </p:cNvSpPr>
            <p:nvPr/>
          </p:nvSpPr>
          <p:spPr>
            <a:xfrm>
              <a:off x="4243624" y="656353"/>
              <a:ext cx="640080" cy="64008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8" name="Graphic 11">
              <a:extLst>
                <a:ext uri="{FF2B5EF4-FFF2-40B4-BE49-F238E27FC236}">
                  <a16:creationId xmlns:a16="http://schemas.microsoft.com/office/drawing/2014/main" id="{3B44EE68-D9AF-EE48-8573-0D9F9FB3CD68}"/>
                </a:ext>
              </a:extLst>
            </p:cNvPr>
            <p:cNvSpPr>
              <a:spLocks noChangeAspect="1"/>
            </p:cNvSpPr>
            <p:nvPr/>
          </p:nvSpPr>
          <p:spPr>
            <a:xfrm>
              <a:off x="4378703" y="775225"/>
              <a:ext cx="369923" cy="402336"/>
            </a:xfrm>
            <a:custGeom>
              <a:avLst/>
              <a:gdLst>
                <a:gd name="connsiteX0" fmla="*/ 143627 w 158948"/>
                <a:gd name="connsiteY0" fmla="*/ 106291 h 172875"/>
                <a:gd name="connsiteX1" fmla="*/ 139960 w 158948"/>
                <a:gd name="connsiteY1" fmla="*/ 104458 h 172875"/>
                <a:gd name="connsiteX2" fmla="*/ 127736 w 158948"/>
                <a:gd name="connsiteY2" fmla="*/ 99571 h 172875"/>
                <a:gd name="connsiteX3" fmla="*/ 127736 w 158948"/>
                <a:gd name="connsiteY3" fmla="*/ 99571 h 172875"/>
                <a:gd name="connsiteX4" fmla="*/ 124680 w 158948"/>
                <a:gd name="connsiteY4" fmla="*/ 98350 h 172875"/>
                <a:gd name="connsiteX5" fmla="*/ 116735 w 158948"/>
                <a:gd name="connsiteY5" fmla="*/ 95906 h 172875"/>
                <a:gd name="connsiteX6" fmla="*/ 106956 w 158948"/>
                <a:gd name="connsiteY6" fmla="*/ 93463 h 172875"/>
                <a:gd name="connsiteX7" fmla="*/ 101456 w 158948"/>
                <a:gd name="connsiteY7" fmla="*/ 83689 h 172875"/>
                <a:gd name="connsiteX8" fmla="*/ 124069 w 158948"/>
                <a:gd name="connsiteY8" fmla="*/ 44593 h 172875"/>
                <a:gd name="connsiteX9" fmla="*/ 79453 w 158948"/>
                <a:gd name="connsiteY9" fmla="*/ 0 h 172875"/>
                <a:gd name="connsiteX10" fmla="*/ 34837 w 158948"/>
                <a:gd name="connsiteY10" fmla="*/ 44593 h 172875"/>
                <a:gd name="connsiteX11" fmla="*/ 57451 w 158948"/>
                <a:gd name="connsiteY11" fmla="*/ 83689 h 172875"/>
                <a:gd name="connsiteX12" fmla="*/ 51950 w 158948"/>
                <a:gd name="connsiteY12" fmla="*/ 94074 h 172875"/>
                <a:gd name="connsiteX13" fmla="*/ 42171 w 158948"/>
                <a:gd name="connsiteY13" fmla="*/ 95906 h 172875"/>
                <a:gd name="connsiteX14" fmla="*/ 34226 w 158948"/>
                <a:gd name="connsiteY14" fmla="*/ 98350 h 172875"/>
                <a:gd name="connsiteX15" fmla="*/ 28726 w 158948"/>
                <a:gd name="connsiteY15" fmla="*/ 100182 h 172875"/>
                <a:gd name="connsiteX16" fmla="*/ 28726 w 158948"/>
                <a:gd name="connsiteY16" fmla="*/ 100182 h 172875"/>
                <a:gd name="connsiteX17" fmla="*/ 23225 w 158948"/>
                <a:gd name="connsiteY17" fmla="*/ 102626 h 172875"/>
                <a:gd name="connsiteX18" fmla="*/ 23225 w 158948"/>
                <a:gd name="connsiteY18" fmla="*/ 102626 h 172875"/>
                <a:gd name="connsiteX19" fmla="*/ 15891 w 158948"/>
                <a:gd name="connsiteY19" fmla="*/ 106291 h 172875"/>
                <a:gd name="connsiteX20" fmla="*/ 0 w 158948"/>
                <a:gd name="connsiteY20" fmla="*/ 132558 h 172875"/>
                <a:gd name="connsiteX21" fmla="*/ 0 w 158948"/>
                <a:gd name="connsiteY21" fmla="*/ 140499 h 172875"/>
                <a:gd name="connsiteX22" fmla="*/ 10390 w 158948"/>
                <a:gd name="connsiteY22" fmla="*/ 158215 h 172875"/>
                <a:gd name="connsiteX23" fmla="*/ 79453 w 158948"/>
                <a:gd name="connsiteY23" fmla="*/ 172875 h 172875"/>
                <a:gd name="connsiteX24" fmla="*/ 148517 w 158948"/>
                <a:gd name="connsiteY24" fmla="*/ 158215 h 172875"/>
                <a:gd name="connsiteX25" fmla="*/ 158907 w 158948"/>
                <a:gd name="connsiteY25" fmla="*/ 140499 h 172875"/>
                <a:gd name="connsiteX26" fmla="*/ 158907 w 158948"/>
                <a:gd name="connsiteY26" fmla="*/ 132558 h 172875"/>
                <a:gd name="connsiteX27" fmla="*/ 143627 w 158948"/>
                <a:gd name="connsiteY27" fmla="*/ 106291 h 172875"/>
                <a:gd name="connsiteX28" fmla="*/ 40338 w 158948"/>
                <a:gd name="connsiteY28" fmla="*/ 45204 h 172875"/>
                <a:gd name="connsiteX29" fmla="*/ 80064 w 158948"/>
                <a:gd name="connsiteY29" fmla="*/ 5498 h 172875"/>
                <a:gd name="connsiteX30" fmla="*/ 119791 w 158948"/>
                <a:gd name="connsiteY30" fmla="*/ 45204 h 172875"/>
                <a:gd name="connsiteX31" fmla="*/ 80064 w 158948"/>
                <a:gd name="connsiteY31" fmla="*/ 84911 h 172875"/>
                <a:gd name="connsiteX32" fmla="*/ 40338 w 158948"/>
                <a:gd name="connsiteY32" fmla="*/ 45204 h 172875"/>
                <a:gd name="connsiteX33" fmla="*/ 54395 w 158948"/>
                <a:gd name="connsiteY33" fmla="*/ 100182 h 172875"/>
                <a:gd name="connsiteX34" fmla="*/ 54395 w 158948"/>
                <a:gd name="connsiteY34" fmla="*/ 100182 h 172875"/>
                <a:gd name="connsiteX35" fmla="*/ 54395 w 158948"/>
                <a:gd name="connsiteY35" fmla="*/ 100182 h 172875"/>
                <a:gd name="connsiteX36" fmla="*/ 55006 w 158948"/>
                <a:gd name="connsiteY36" fmla="*/ 100182 h 172875"/>
                <a:gd name="connsiteX37" fmla="*/ 55617 w 158948"/>
                <a:gd name="connsiteY37" fmla="*/ 99571 h 172875"/>
                <a:gd name="connsiteX38" fmla="*/ 55617 w 158948"/>
                <a:gd name="connsiteY38" fmla="*/ 99571 h 172875"/>
                <a:gd name="connsiteX39" fmla="*/ 62951 w 158948"/>
                <a:gd name="connsiteY39" fmla="*/ 87354 h 172875"/>
                <a:gd name="connsiteX40" fmla="*/ 79453 w 158948"/>
                <a:gd name="connsiteY40" fmla="*/ 90408 h 172875"/>
                <a:gd name="connsiteX41" fmla="*/ 95955 w 158948"/>
                <a:gd name="connsiteY41" fmla="*/ 87354 h 172875"/>
                <a:gd name="connsiteX42" fmla="*/ 103289 w 158948"/>
                <a:gd name="connsiteY42" fmla="*/ 99571 h 172875"/>
                <a:gd name="connsiteX43" fmla="*/ 103289 w 158948"/>
                <a:gd name="connsiteY43" fmla="*/ 99571 h 172875"/>
                <a:gd name="connsiteX44" fmla="*/ 103901 w 158948"/>
                <a:gd name="connsiteY44" fmla="*/ 100182 h 172875"/>
                <a:gd name="connsiteX45" fmla="*/ 104512 w 158948"/>
                <a:gd name="connsiteY45" fmla="*/ 100182 h 172875"/>
                <a:gd name="connsiteX46" fmla="*/ 104512 w 158948"/>
                <a:gd name="connsiteY46" fmla="*/ 100182 h 172875"/>
                <a:gd name="connsiteX47" fmla="*/ 108179 w 158948"/>
                <a:gd name="connsiteY47" fmla="*/ 100793 h 172875"/>
                <a:gd name="connsiteX48" fmla="*/ 79453 w 158948"/>
                <a:gd name="connsiteY48" fmla="*/ 119730 h 172875"/>
                <a:gd name="connsiteX49" fmla="*/ 50728 w 158948"/>
                <a:gd name="connsiteY49" fmla="*/ 101404 h 172875"/>
                <a:gd name="connsiteX50" fmla="*/ 54395 w 158948"/>
                <a:gd name="connsiteY50" fmla="*/ 100182 h 172875"/>
                <a:gd name="connsiteX51" fmla="*/ 146072 w 158948"/>
                <a:gd name="connsiteY51" fmla="*/ 153939 h 172875"/>
                <a:gd name="connsiteX52" fmla="*/ 79453 w 158948"/>
                <a:gd name="connsiteY52" fmla="*/ 167988 h 172875"/>
                <a:gd name="connsiteX53" fmla="*/ 12835 w 158948"/>
                <a:gd name="connsiteY53" fmla="*/ 153939 h 172875"/>
                <a:gd name="connsiteX54" fmla="*/ 5500 w 158948"/>
                <a:gd name="connsiteY54" fmla="*/ 141110 h 172875"/>
                <a:gd name="connsiteX55" fmla="*/ 5500 w 158948"/>
                <a:gd name="connsiteY55" fmla="*/ 133169 h 172875"/>
                <a:gd name="connsiteX56" fmla="*/ 18335 w 158948"/>
                <a:gd name="connsiteY56" fmla="*/ 111789 h 172875"/>
                <a:gd name="connsiteX57" fmla="*/ 35448 w 158948"/>
                <a:gd name="connsiteY57" fmla="*/ 104458 h 172875"/>
                <a:gd name="connsiteX58" fmla="*/ 43394 w 158948"/>
                <a:gd name="connsiteY58" fmla="*/ 102015 h 172875"/>
                <a:gd name="connsiteX59" fmla="*/ 44616 w 158948"/>
                <a:gd name="connsiteY59" fmla="*/ 102015 h 172875"/>
                <a:gd name="connsiteX60" fmla="*/ 78842 w 158948"/>
                <a:gd name="connsiteY60" fmla="*/ 125228 h 172875"/>
                <a:gd name="connsiteX61" fmla="*/ 113068 w 158948"/>
                <a:gd name="connsiteY61" fmla="*/ 102015 h 172875"/>
                <a:gd name="connsiteX62" fmla="*/ 114291 w 158948"/>
                <a:gd name="connsiteY62" fmla="*/ 102626 h 172875"/>
                <a:gd name="connsiteX63" fmla="*/ 122236 w 158948"/>
                <a:gd name="connsiteY63" fmla="*/ 105069 h 172875"/>
                <a:gd name="connsiteX64" fmla="*/ 139349 w 158948"/>
                <a:gd name="connsiteY64" fmla="*/ 112400 h 172875"/>
                <a:gd name="connsiteX65" fmla="*/ 152184 w 158948"/>
                <a:gd name="connsiteY65" fmla="*/ 133780 h 172875"/>
                <a:gd name="connsiteX66" fmla="*/ 152184 w 158948"/>
                <a:gd name="connsiteY66" fmla="*/ 141721 h 172875"/>
                <a:gd name="connsiteX67" fmla="*/ 146072 w 158948"/>
                <a:gd name="connsiteY67" fmla="*/ 153939 h 17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8948" h="172875">
                  <a:moveTo>
                    <a:pt x="143627" y="106291"/>
                  </a:moveTo>
                  <a:cubicBezTo>
                    <a:pt x="142405" y="105680"/>
                    <a:pt x="141182" y="105069"/>
                    <a:pt x="139960" y="104458"/>
                  </a:cubicBezTo>
                  <a:cubicBezTo>
                    <a:pt x="136904" y="102626"/>
                    <a:pt x="127736" y="99571"/>
                    <a:pt x="127736" y="99571"/>
                  </a:cubicBezTo>
                  <a:lnTo>
                    <a:pt x="127736" y="99571"/>
                  </a:lnTo>
                  <a:cubicBezTo>
                    <a:pt x="126514" y="98961"/>
                    <a:pt x="125903" y="98961"/>
                    <a:pt x="124680" y="98350"/>
                  </a:cubicBezTo>
                  <a:cubicBezTo>
                    <a:pt x="121625" y="97128"/>
                    <a:pt x="119180" y="96517"/>
                    <a:pt x="116735" y="95906"/>
                  </a:cubicBezTo>
                  <a:cubicBezTo>
                    <a:pt x="113679" y="94684"/>
                    <a:pt x="110012" y="94074"/>
                    <a:pt x="106956" y="93463"/>
                  </a:cubicBezTo>
                  <a:cubicBezTo>
                    <a:pt x="104512" y="91019"/>
                    <a:pt x="102678" y="87354"/>
                    <a:pt x="101456" y="83689"/>
                  </a:cubicBezTo>
                  <a:cubicBezTo>
                    <a:pt x="114902" y="75748"/>
                    <a:pt x="124069" y="61698"/>
                    <a:pt x="124069" y="44593"/>
                  </a:cubicBezTo>
                  <a:cubicBezTo>
                    <a:pt x="124069" y="20159"/>
                    <a:pt x="103901" y="0"/>
                    <a:pt x="79453" y="0"/>
                  </a:cubicBezTo>
                  <a:cubicBezTo>
                    <a:pt x="55006" y="0"/>
                    <a:pt x="34837" y="20159"/>
                    <a:pt x="34837" y="44593"/>
                  </a:cubicBezTo>
                  <a:cubicBezTo>
                    <a:pt x="34837" y="61087"/>
                    <a:pt x="44005" y="75748"/>
                    <a:pt x="57451" y="83689"/>
                  </a:cubicBezTo>
                  <a:cubicBezTo>
                    <a:pt x="56229" y="87354"/>
                    <a:pt x="54395" y="91019"/>
                    <a:pt x="51950" y="94074"/>
                  </a:cubicBezTo>
                  <a:cubicBezTo>
                    <a:pt x="45838" y="95295"/>
                    <a:pt x="42171" y="95906"/>
                    <a:pt x="42171" y="95906"/>
                  </a:cubicBezTo>
                  <a:cubicBezTo>
                    <a:pt x="39727" y="96517"/>
                    <a:pt x="37282" y="97128"/>
                    <a:pt x="34226" y="98350"/>
                  </a:cubicBezTo>
                  <a:cubicBezTo>
                    <a:pt x="32392" y="98961"/>
                    <a:pt x="30559" y="99571"/>
                    <a:pt x="28726" y="100182"/>
                  </a:cubicBezTo>
                  <a:cubicBezTo>
                    <a:pt x="28726" y="100182"/>
                    <a:pt x="28726" y="100182"/>
                    <a:pt x="28726" y="100182"/>
                  </a:cubicBezTo>
                  <a:cubicBezTo>
                    <a:pt x="26892" y="100793"/>
                    <a:pt x="25058" y="102015"/>
                    <a:pt x="23225" y="102626"/>
                  </a:cubicBezTo>
                  <a:cubicBezTo>
                    <a:pt x="23225" y="102626"/>
                    <a:pt x="23225" y="102626"/>
                    <a:pt x="23225" y="102626"/>
                  </a:cubicBezTo>
                  <a:cubicBezTo>
                    <a:pt x="20780" y="103847"/>
                    <a:pt x="18335" y="105069"/>
                    <a:pt x="15891" y="106291"/>
                  </a:cubicBezTo>
                  <a:cubicBezTo>
                    <a:pt x="6112" y="111178"/>
                    <a:pt x="0" y="121563"/>
                    <a:pt x="0" y="132558"/>
                  </a:cubicBezTo>
                  <a:lnTo>
                    <a:pt x="0" y="140499"/>
                  </a:lnTo>
                  <a:cubicBezTo>
                    <a:pt x="0" y="147830"/>
                    <a:pt x="4278" y="154549"/>
                    <a:pt x="10390" y="158215"/>
                  </a:cubicBezTo>
                  <a:cubicBezTo>
                    <a:pt x="22614" y="164934"/>
                    <a:pt x="45227" y="172875"/>
                    <a:pt x="79453" y="172875"/>
                  </a:cubicBezTo>
                  <a:cubicBezTo>
                    <a:pt x="113679" y="172875"/>
                    <a:pt x="136293" y="164934"/>
                    <a:pt x="148517" y="158215"/>
                  </a:cubicBezTo>
                  <a:cubicBezTo>
                    <a:pt x="155239" y="154549"/>
                    <a:pt x="158907" y="147830"/>
                    <a:pt x="158907" y="140499"/>
                  </a:cubicBezTo>
                  <a:lnTo>
                    <a:pt x="158907" y="132558"/>
                  </a:lnTo>
                  <a:cubicBezTo>
                    <a:pt x="159518" y="121563"/>
                    <a:pt x="153406" y="111789"/>
                    <a:pt x="143627" y="106291"/>
                  </a:cubicBezTo>
                  <a:close/>
                  <a:moveTo>
                    <a:pt x="40338" y="45204"/>
                  </a:moveTo>
                  <a:cubicBezTo>
                    <a:pt x="40338" y="23213"/>
                    <a:pt x="58062" y="5498"/>
                    <a:pt x="80064" y="5498"/>
                  </a:cubicBezTo>
                  <a:cubicBezTo>
                    <a:pt x="102067" y="5498"/>
                    <a:pt x="119791" y="23213"/>
                    <a:pt x="119791" y="45204"/>
                  </a:cubicBezTo>
                  <a:cubicBezTo>
                    <a:pt x="119791" y="67195"/>
                    <a:pt x="102067" y="84911"/>
                    <a:pt x="80064" y="84911"/>
                  </a:cubicBezTo>
                  <a:cubicBezTo>
                    <a:pt x="58062" y="84911"/>
                    <a:pt x="40338" y="67195"/>
                    <a:pt x="40338" y="45204"/>
                  </a:cubicBezTo>
                  <a:close/>
                  <a:moveTo>
                    <a:pt x="54395" y="100182"/>
                  </a:moveTo>
                  <a:lnTo>
                    <a:pt x="54395" y="100182"/>
                  </a:lnTo>
                  <a:cubicBezTo>
                    <a:pt x="55006" y="100182"/>
                    <a:pt x="55006" y="100182"/>
                    <a:pt x="54395" y="100182"/>
                  </a:cubicBezTo>
                  <a:cubicBezTo>
                    <a:pt x="55006" y="100182"/>
                    <a:pt x="55006" y="100182"/>
                    <a:pt x="55006" y="100182"/>
                  </a:cubicBezTo>
                  <a:lnTo>
                    <a:pt x="55617" y="99571"/>
                  </a:lnTo>
                  <a:cubicBezTo>
                    <a:pt x="55617" y="99571"/>
                    <a:pt x="55617" y="99571"/>
                    <a:pt x="55617" y="99571"/>
                  </a:cubicBezTo>
                  <a:cubicBezTo>
                    <a:pt x="59285" y="95906"/>
                    <a:pt x="61729" y="91630"/>
                    <a:pt x="62951" y="87354"/>
                  </a:cubicBezTo>
                  <a:cubicBezTo>
                    <a:pt x="67841" y="89187"/>
                    <a:pt x="73342" y="90408"/>
                    <a:pt x="79453" y="90408"/>
                  </a:cubicBezTo>
                  <a:cubicBezTo>
                    <a:pt x="85565" y="90408"/>
                    <a:pt x="91066" y="89187"/>
                    <a:pt x="95955" y="87354"/>
                  </a:cubicBezTo>
                  <a:cubicBezTo>
                    <a:pt x="97177" y="91630"/>
                    <a:pt x="99622" y="95906"/>
                    <a:pt x="103289" y="99571"/>
                  </a:cubicBezTo>
                  <a:cubicBezTo>
                    <a:pt x="103289" y="99571"/>
                    <a:pt x="103289" y="99571"/>
                    <a:pt x="103289" y="99571"/>
                  </a:cubicBezTo>
                  <a:cubicBezTo>
                    <a:pt x="103289" y="99571"/>
                    <a:pt x="103901" y="99571"/>
                    <a:pt x="103901" y="100182"/>
                  </a:cubicBezTo>
                  <a:cubicBezTo>
                    <a:pt x="103901" y="100182"/>
                    <a:pt x="104512" y="100182"/>
                    <a:pt x="104512" y="100182"/>
                  </a:cubicBezTo>
                  <a:cubicBezTo>
                    <a:pt x="104512" y="100182"/>
                    <a:pt x="104512" y="100182"/>
                    <a:pt x="104512" y="100182"/>
                  </a:cubicBezTo>
                  <a:cubicBezTo>
                    <a:pt x="105734" y="100182"/>
                    <a:pt x="106956" y="100793"/>
                    <a:pt x="108179" y="100793"/>
                  </a:cubicBezTo>
                  <a:cubicBezTo>
                    <a:pt x="106956" y="111178"/>
                    <a:pt x="94733" y="119730"/>
                    <a:pt x="79453" y="119730"/>
                  </a:cubicBezTo>
                  <a:cubicBezTo>
                    <a:pt x="64174" y="119730"/>
                    <a:pt x="52561" y="111789"/>
                    <a:pt x="50728" y="101404"/>
                  </a:cubicBezTo>
                  <a:cubicBezTo>
                    <a:pt x="51950" y="100182"/>
                    <a:pt x="53173" y="100182"/>
                    <a:pt x="54395" y="100182"/>
                  </a:cubicBezTo>
                  <a:close/>
                  <a:moveTo>
                    <a:pt x="146072" y="153939"/>
                  </a:moveTo>
                  <a:cubicBezTo>
                    <a:pt x="136293" y="159436"/>
                    <a:pt x="114902" y="167988"/>
                    <a:pt x="79453" y="167988"/>
                  </a:cubicBezTo>
                  <a:cubicBezTo>
                    <a:pt x="44616" y="167988"/>
                    <a:pt x="22614" y="159436"/>
                    <a:pt x="12835" y="153939"/>
                  </a:cubicBezTo>
                  <a:cubicBezTo>
                    <a:pt x="8556" y="151495"/>
                    <a:pt x="5500" y="146608"/>
                    <a:pt x="5500" y="141110"/>
                  </a:cubicBezTo>
                  <a:lnTo>
                    <a:pt x="5500" y="133169"/>
                  </a:lnTo>
                  <a:cubicBezTo>
                    <a:pt x="5500" y="124006"/>
                    <a:pt x="10390" y="116065"/>
                    <a:pt x="18335" y="111789"/>
                  </a:cubicBezTo>
                  <a:cubicBezTo>
                    <a:pt x="23836" y="108734"/>
                    <a:pt x="29948" y="106291"/>
                    <a:pt x="35448" y="104458"/>
                  </a:cubicBezTo>
                  <a:cubicBezTo>
                    <a:pt x="38504" y="103237"/>
                    <a:pt x="40949" y="102626"/>
                    <a:pt x="43394" y="102015"/>
                  </a:cubicBezTo>
                  <a:lnTo>
                    <a:pt x="44616" y="102015"/>
                  </a:lnTo>
                  <a:cubicBezTo>
                    <a:pt x="47061" y="114843"/>
                    <a:pt x="61729" y="125228"/>
                    <a:pt x="78842" y="125228"/>
                  </a:cubicBezTo>
                  <a:cubicBezTo>
                    <a:pt x="95955" y="125228"/>
                    <a:pt x="110623" y="114843"/>
                    <a:pt x="113068" y="102015"/>
                  </a:cubicBezTo>
                  <a:cubicBezTo>
                    <a:pt x="113679" y="102015"/>
                    <a:pt x="113679" y="102015"/>
                    <a:pt x="114291" y="102626"/>
                  </a:cubicBezTo>
                  <a:cubicBezTo>
                    <a:pt x="116735" y="103237"/>
                    <a:pt x="119180" y="103847"/>
                    <a:pt x="122236" y="105069"/>
                  </a:cubicBezTo>
                  <a:cubicBezTo>
                    <a:pt x="128348" y="106902"/>
                    <a:pt x="133848" y="109345"/>
                    <a:pt x="139349" y="112400"/>
                  </a:cubicBezTo>
                  <a:cubicBezTo>
                    <a:pt x="147294" y="116676"/>
                    <a:pt x="152184" y="124617"/>
                    <a:pt x="152184" y="133780"/>
                  </a:cubicBezTo>
                  <a:lnTo>
                    <a:pt x="152184" y="141721"/>
                  </a:lnTo>
                  <a:cubicBezTo>
                    <a:pt x="153406" y="146608"/>
                    <a:pt x="150962" y="150884"/>
                    <a:pt x="146072" y="153939"/>
                  </a:cubicBezTo>
                  <a:close/>
                </a:path>
              </a:pathLst>
            </a:custGeom>
            <a:solidFill>
              <a:srgbClr val="2473B9"/>
            </a:solidFill>
            <a:ln w="6110" cap="flat">
              <a:noFill/>
              <a:prstDash val="solid"/>
              <a:miter/>
            </a:ln>
          </p:spPr>
          <p:txBody>
            <a:bodyPr rtlCol="0" anchor="ctr"/>
            <a:lstStyle/>
            <a:p>
              <a:endParaRPr lang="en-US" sz="2400"/>
            </a:p>
          </p:txBody>
        </p:sp>
      </p:grpSp>
      <p:grpSp>
        <p:nvGrpSpPr>
          <p:cNvPr id="59" name="Group 58">
            <a:extLst>
              <a:ext uri="{FF2B5EF4-FFF2-40B4-BE49-F238E27FC236}">
                <a16:creationId xmlns:a16="http://schemas.microsoft.com/office/drawing/2014/main" id="{9D740595-E811-864C-986D-D4C0D34047F1}"/>
              </a:ext>
            </a:extLst>
          </p:cNvPr>
          <p:cNvGrpSpPr/>
          <p:nvPr userDrawn="1"/>
        </p:nvGrpSpPr>
        <p:grpSpPr>
          <a:xfrm>
            <a:off x="10466708" y="4596237"/>
            <a:ext cx="853440" cy="853440"/>
            <a:chOff x="4243624" y="656353"/>
            <a:chExt cx="640080" cy="640080"/>
          </a:xfrm>
        </p:grpSpPr>
        <p:sp>
          <p:nvSpPr>
            <p:cNvPr id="60" name="Oval 59">
              <a:extLst>
                <a:ext uri="{FF2B5EF4-FFF2-40B4-BE49-F238E27FC236}">
                  <a16:creationId xmlns:a16="http://schemas.microsoft.com/office/drawing/2014/main" id="{39A3CC05-F813-B74D-8951-14357ADF7AA4}"/>
                </a:ext>
              </a:extLst>
            </p:cNvPr>
            <p:cNvSpPr>
              <a:spLocks noChangeAspect="1"/>
            </p:cNvSpPr>
            <p:nvPr/>
          </p:nvSpPr>
          <p:spPr>
            <a:xfrm>
              <a:off x="4243624" y="656353"/>
              <a:ext cx="640080" cy="64008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1" name="Graphic 11">
              <a:extLst>
                <a:ext uri="{FF2B5EF4-FFF2-40B4-BE49-F238E27FC236}">
                  <a16:creationId xmlns:a16="http://schemas.microsoft.com/office/drawing/2014/main" id="{39247C19-159D-5247-8E2A-71FD7D001AA6}"/>
                </a:ext>
              </a:extLst>
            </p:cNvPr>
            <p:cNvSpPr>
              <a:spLocks noChangeAspect="1"/>
            </p:cNvSpPr>
            <p:nvPr/>
          </p:nvSpPr>
          <p:spPr>
            <a:xfrm>
              <a:off x="4378703" y="775225"/>
              <a:ext cx="369923" cy="402336"/>
            </a:xfrm>
            <a:custGeom>
              <a:avLst/>
              <a:gdLst>
                <a:gd name="connsiteX0" fmla="*/ 143627 w 158948"/>
                <a:gd name="connsiteY0" fmla="*/ 106291 h 172875"/>
                <a:gd name="connsiteX1" fmla="*/ 139960 w 158948"/>
                <a:gd name="connsiteY1" fmla="*/ 104458 h 172875"/>
                <a:gd name="connsiteX2" fmla="*/ 127736 w 158948"/>
                <a:gd name="connsiteY2" fmla="*/ 99571 h 172875"/>
                <a:gd name="connsiteX3" fmla="*/ 127736 w 158948"/>
                <a:gd name="connsiteY3" fmla="*/ 99571 h 172875"/>
                <a:gd name="connsiteX4" fmla="*/ 124680 w 158948"/>
                <a:gd name="connsiteY4" fmla="*/ 98350 h 172875"/>
                <a:gd name="connsiteX5" fmla="*/ 116735 w 158948"/>
                <a:gd name="connsiteY5" fmla="*/ 95906 h 172875"/>
                <a:gd name="connsiteX6" fmla="*/ 106956 w 158948"/>
                <a:gd name="connsiteY6" fmla="*/ 93463 h 172875"/>
                <a:gd name="connsiteX7" fmla="*/ 101456 w 158948"/>
                <a:gd name="connsiteY7" fmla="*/ 83689 h 172875"/>
                <a:gd name="connsiteX8" fmla="*/ 124069 w 158948"/>
                <a:gd name="connsiteY8" fmla="*/ 44593 h 172875"/>
                <a:gd name="connsiteX9" fmla="*/ 79453 w 158948"/>
                <a:gd name="connsiteY9" fmla="*/ 0 h 172875"/>
                <a:gd name="connsiteX10" fmla="*/ 34837 w 158948"/>
                <a:gd name="connsiteY10" fmla="*/ 44593 h 172875"/>
                <a:gd name="connsiteX11" fmla="*/ 57451 w 158948"/>
                <a:gd name="connsiteY11" fmla="*/ 83689 h 172875"/>
                <a:gd name="connsiteX12" fmla="*/ 51950 w 158948"/>
                <a:gd name="connsiteY12" fmla="*/ 94074 h 172875"/>
                <a:gd name="connsiteX13" fmla="*/ 42171 w 158948"/>
                <a:gd name="connsiteY13" fmla="*/ 95906 h 172875"/>
                <a:gd name="connsiteX14" fmla="*/ 34226 w 158948"/>
                <a:gd name="connsiteY14" fmla="*/ 98350 h 172875"/>
                <a:gd name="connsiteX15" fmla="*/ 28726 w 158948"/>
                <a:gd name="connsiteY15" fmla="*/ 100182 h 172875"/>
                <a:gd name="connsiteX16" fmla="*/ 28726 w 158948"/>
                <a:gd name="connsiteY16" fmla="*/ 100182 h 172875"/>
                <a:gd name="connsiteX17" fmla="*/ 23225 w 158948"/>
                <a:gd name="connsiteY17" fmla="*/ 102626 h 172875"/>
                <a:gd name="connsiteX18" fmla="*/ 23225 w 158948"/>
                <a:gd name="connsiteY18" fmla="*/ 102626 h 172875"/>
                <a:gd name="connsiteX19" fmla="*/ 15891 w 158948"/>
                <a:gd name="connsiteY19" fmla="*/ 106291 h 172875"/>
                <a:gd name="connsiteX20" fmla="*/ 0 w 158948"/>
                <a:gd name="connsiteY20" fmla="*/ 132558 h 172875"/>
                <a:gd name="connsiteX21" fmla="*/ 0 w 158948"/>
                <a:gd name="connsiteY21" fmla="*/ 140499 h 172875"/>
                <a:gd name="connsiteX22" fmla="*/ 10390 w 158948"/>
                <a:gd name="connsiteY22" fmla="*/ 158215 h 172875"/>
                <a:gd name="connsiteX23" fmla="*/ 79453 w 158948"/>
                <a:gd name="connsiteY23" fmla="*/ 172875 h 172875"/>
                <a:gd name="connsiteX24" fmla="*/ 148517 w 158948"/>
                <a:gd name="connsiteY24" fmla="*/ 158215 h 172875"/>
                <a:gd name="connsiteX25" fmla="*/ 158907 w 158948"/>
                <a:gd name="connsiteY25" fmla="*/ 140499 h 172875"/>
                <a:gd name="connsiteX26" fmla="*/ 158907 w 158948"/>
                <a:gd name="connsiteY26" fmla="*/ 132558 h 172875"/>
                <a:gd name="connsiteX27" fmla="*/ 143627 w 158948"/>
                <a:gd name="connsiteY27" fmla="*/ 106291 h 172875"/>
                <a:gd name="connsiteX28" fmla="*/ 40338 w 158948"/>
                <a:gd name="connsiteY28" fmla="*/ 45204 h 172875"/>
                <a:gd name="connsiteX29" fmla="*/ 80064 w 158948"/>
                <a:gd name="connsiteY29" fmla="*/ 5498 h 172875"/>
                <a:gd name="connsiteX30" fmla="*/ 119791 w 158948"/>
                <a:gd name="connsiteY30" fmla="*/ 45204 h 172875"/>
                <a:gd name="connsiteX31" fmla="*/ 80064 w 158948"/>
                <a:gd name="connsiteY31" fmla="*/ 84911 h 172875"/>
                <a:gd name="connsiteX32" fmla="*/ 40338 w 158948"/>
                <a:gd name="connsiteY32" fmla="*/ 45204 h 172875"/>
                <a:gd name="connsiteX33" fmla="*/ 54395 w 158948"/>
                <a:gd name="connsiteY33" fmla="*/ 100182 h 172875"/>
                <a:gd name="connsiteX34" fmla="*/ 54395 w 158948"/>
                <a:gd name="connsiteY34" fmla="*/ 100182 h 172875"/>
                <a:gd name="connsiteX35" fmla="*/ 54395 w 158948"/>
                <a:gd name="connsiteY35" fmla="*/ 100182 h 172875"/>
                <a:gd name="connsiteX36" fmla="*/ 55006 w 158948"/>
                <a:gd name="connsiteY36" fmla="*/ 100182 h 172875"/>
                <a:gd name="connsiteX37" fmla="*/ 55617 w 158948"/>
                <a:gd name="connsiteY37" fmla="*/ 99571 h 172875"/>
                <a:gd name="connsiteX38" fmla="*/ 55617 w 158948"/>
                <a:gd name="connsiteY38" fmla="*/ 99571 h 172875"/>
                <a:gd name="connsiteX39" fmla="*/ 62951 w 158948"/>
                <a:gd name="connsiteY39" fmla="*/ 87354 h 172875"/>
                <a:gd name="connsiteX40" fmla="*/ 79453 w 158948"/>
                <a:gd name="connsiteY40" fmla="*/ 90408 h 172875"/>
                <a:gd name="connsiteX41" fmla="*/ 95955 w 158948"/>
                <a:gd name="connsiteY41" fmla="*/ 87354 h 172875"/>
                <a:gd name="connsiteX42" fmla="*/ 103289 w 158948"/>
                <a:gd name="connsiteY42" fmla="*/ 99571 h 172875"/>
                <a:gd name="connsiteX43" fmla="*/ 103289 w 158948"/>
                <a:gd name="connsiteY43" fmla="*/ 99571 h 172875"/>
                <a:gd name="connsiteX44" fmla="*/ 103901 w 158948"/>
                <a:gd name="connsiteY44" fmla="*/ 100182 h 172875"/>
                <a:gd name="connsiteX45" fmla="*/ 104512 w 158948"/>
                <a:gd name="connsiteY45" fmla="*/ 100182 h 172875"/>
                <a:gd name="connsiteX46" fmla="*/ 104512 w 158948"/>
                <a:gd name="connsiteY46" fmla="*/ 100182 h 172875"/>
                <a:gd name="connsiteX47" fmla="*/ 108179 w 158948"/>
                <a:gd name="connsiteY47" fmla="*/ 100793 h 172875"/>
                <a:gd name="connsiteX48" fmla="*/ 79453 w 158948"/>
                <a:gd name="connsiteY48" fmla="*/ 119730 h 172875"/>
                <a:gd name="connsiteX49" fmla="*/ 50728 w 158948"/>
                <a:gd name="connsiteY49" fmla="*/ 101404 h 172875"/>
                <a:gd name="connsiteX50" fmla="*/ 54395 w 158948"/>
                <a:gd name="connsiteY50" fmla="*/ 100182 h 172875"/>
                <a:gd name="connsiteX51" fmla="*/ 146072 w 158948"/>
                <a:gd name="connsiteY51" fmla="*/ 153939 h 172875"/>
                <a:gd name="connsiteX52" fmla="*/ 79453 w 158948"/>
                <a:gd name="connsiteY52" fmla="*/ 167988 h 172875"/>
                <a:gd name="connsiteX53" fmla="*/ 12835 w 158948"/>
                <a:gd name="connsiteY53" fmla="*/ 153939 h 172875"/>
                <a:gd name="connsiteX54" fmla="*/ 5500 w 158948"/>
                <a:gd name="connsiteY54" fmla="*/ 141110 h 172875"/>
                <a:gd name="connsiteX55" fmla="*/ 5500 w 158948"/>
                <a:gd name="connsiteY55" fmla="*/ 133169 h 172875"/>
                <a:gd name="connsiteX56" fmla="*/ 18335 w 158948"/>
                <a:gd name="connsiteY56" fmla="*/ 111789 h 172875"/>
                <a:gd name="connsiteX57" fmla="*/ 35448 w 158948"/>
                <a:gd name="connsiteY57" fmla="*/ 104458 h 172875"/>
                <a:gd name="connsiteX58" fmla="*/ 43394 w 158948"/>
                <a:gd name="connsiteY58" fmla="*/ 102015 h 172875"/>
                <a:gd name="connsiteX59" fmla="*/ 44616 w 158948"/>
                <a:gd name="connsiteY59" fmla="*/ 102015 h 172875"/>
                <a:gd name="connsiteX60" fmla="*/ 78842 w 158948"/>
                <a:gd name="connsiteY60" fmla="*/ 125228 h 172875"/>
                <a:gd name="connsiteX61" fmla="*/ 113068 w 158948"/>
                <a:gd name="connsiteY61" fmla="*/ 102015 h 172875"/>
                <a:gd name="connsiteX62" fmla="*/ 114291 w 158948"/>
                <a:gd name="connsiteY62" fmla="*/ 102626 h 172875"/>
                <a:gd name="connsiteX63" fmla="*/ 122236 w 158948"/>
                <a:gd name="connsiteY63" fmla="*/ 105069 h 172875"/>
                <a:gd name="connsiteX64" fmla="*/ 139349 w 158948"/>
                <a:gd name="connsiteY64" fmla="*/ 112400 h 172875"/>
                <a:gd name="connsiteX65" fmla="*/ 152184 w 158948"/>
                <a:gd name="connsiteY65" fmla="*/ 133780 h 172875"/>
                <a:gd name="connsiteX66" fmla="*/ 152184 w 158948"/>
                <a:gd name="connsiteY66" fmla="*/ 141721 h 172875"/>
                <a:gd name="connsiteX67" fmla="*/ 146072 w 158948"/>
                <a:gd name="connsiteY67" fmla="*/ 153939 h 17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8948" h="172875">
                  <a:moveTo>
                    <a:pt x="143627" y="106291"/>
                  </a:moveTo>
                  <a:cubicBezTo>
                    <a:pt x="142405" y="105680"/>
                    <a:pt x="141182" y="105069"/>
                    <a:pt x="139960" y="104458"/>
                  </a:cubicBezTo>
                  <a:cubicBezTo>
                    <a:pt x="136904" y="102626"/>
                    <a:pt x="127736" y="99571"/>
                    <a:pt x="127736" y="99571"/>
                  </a:cubicBezTo>
                  <a:lnTo>
                    <a:pt x="127736" y="99571"/>
                  </a:lnTo>
                  <a:cubicBezTo>
                    <a:pt x="126514" y="98961"/>
                    <a:pt x="125903" y="98961"/>
                    <a:pt x="124680" y="98350"/>
                  </a:cubicBezTo>
                  <a:cubicBezTo>
                    <a:pt x="121625" y="97128"/>
                    <a:pt x="119180" y="96517"/>
                    <a:pt x="116735" y="95906"/>
                  </a:cubicBezTo>
                  <a:cubicBezTo>
                    <a:pt x="113679" y="94684"/>
                    <a:pt x="110012" y="94074"/>
                    <a:pt x="106956" y="93463"/>
                  </a:cubicBezTo>
                  <a:cubicBezTo>
                    <a:pt x="104512" y="91019"/>
                    <a:pt x="102678" y="87354"/>
                    <a:pt x="101456" y="83689"/>
                  </a:cubicBezTo>
                  <a:cubicBezTo>
                    <a:pt x="114902" y="75748"/>
                    <a:pt x="124069" y="61698"/>
                    <a:pt x="124069" y="44593"/>
                  </a:cubicBezTo>
                  <a:cubicBezTo>
                    <a:pt x="124069" y="20159"/>
                    <a:pt x="103901" y="0"/>
                    <a:pt x="79453" y="0"/>
                  </a:cubicBezTo>
                  <a:cubicBezTo>
                    <a:pt x="55006" y="0"/>
                    <a:pt x="34837" y="20159"/>
                    <a:pt x="34837" y="44593"/>
                  </a:cubicBezTo>
                  <a:cubicBezTo>
                    <a:pt x="34837" y="61087"/>
                    <a:pt x="44005" y="75748"/>
                    <a:pt x="57451" y="83689"/>
                  </a:cubicBezTo>
                  <a:cubicBezTo>
                    <a:pt x="56229" y="87354"/>
                    <a:pt x="54395" y="91019"/>
                    <a:pt x="51950" y="94074"/>
                  </a:cubicBezTo>
                  <a:cubicBezTo>
                    <a:pt x="45838" y="95295"/>
                    <a:pt x="42171" y="95906"/>
                    <a:pt x="42171" y="95906"/>
                  </a:cubicBezTo>
                  <a:cubicBezTo>
                    <a:pt x="39727" y="96517"/>
                    <a:pt x="37282" y="97128"/>
                    <a:pt x="34226" y="98350"/>
                  </a:cubicBezTo>
                  <a:cubicBezTo>
                    <a:pt x="32392" y="98961"/>
                    <a:pt x="30559" y="99571"/>
                    <a:pt x="28726" y="100182"/>
                  </a:cubicBezTo>
                  <a:cubicBezTo>
                    <a:pt x="28726" y="100182"/>
                    <a:pt x="28726" y="100182"/>
                    <a:pt x="28726" y="100182"/>
                  </a:cubicBezTo>
                  <a:cubicBezTo>
                    <a:pt x="26892" y="100793"/>
                    <a:pt x="25058" y="102015"/>
                    <a:pt x="23225" y="102626"/>
                  </a:cubicBezTo>
                  <a:cubicBezTo>
                    <a:pt x="23225" y="102626"/>
                    <a:pt x="23225" y="102626"/>
                    <a:pt x="23225" y="102626"/>
                  </a:cubicBezTo>
                  <a:cubicBezTo>
                    <a:pt x="20780" y="103847"/>
                    <a:pt x="18335" y="105069"/>
                    <a:pt x="15891" y="106291"/>
                  </a:cubicBezTo>
                  <a:cubicBezTo>
                    <a:pt x="6112" y="111178"/>
                    <a:pt x="0" y="121563"/>
                    <a:pt x="0" y="132558"/>
                  </a:cubicBezTo>
                  <a:lnTo>
                    <a:pt x="0" y="140499"/>
                  </a:lnTo>
                  <a:cubicBezTo>
                    <a:pt x="0" y="147830"/>
                    <a:pt x="4278" y="154549"/>
                    <a:pt x="10390" y="158215"/>
                  </a:cubicBezTo>
                  <a:cubicBezTo>
                    <a:pt x="22614" y="164934"/>
                    <a:pt x="45227" y="172875"/>
                    <a:pt x="79453" y="172875"/>
                  </a:cubicBezTo>
                  <a:cubicBezTo>
                    <a:pt x="113679" y="172875"/>
                    <a:pt x="136293" y="164934"/>
                    <a:pt x="148517" y="158215"/>
                  </a:cubicBezTo>
                  <a:cubicBezTo>
                    <a:pt x="155239" y="154549"/>
                    <a:pt x="158907" y="147830"/>
                    <a:pt x="158907" y="140499"/>
                  </a:cubicBezTo>
                  <a:lnTo>
                    <a:pt x="158907" y="132558"/>
                  </a:lnTo>
                  <a:cubicBezTo>
                    <a:pt x="159518" y="121563"/>
                    <a:pt x="153406" y="111789"/>
                    <a:pt x="143627" y="106291"/>
                  </a:cubicBezTo>
                  <a:close/>
                  <a:moveTo>
                    <a:pt x="40338" y="45204"/>
                  </a:moveTo>
                  <a:cubicBezTo>
                    <a:pt x="40338" y="23213"/>
                    <a:pt x="58062" y="5498"/>
                    <a:pt x="80064" y="5498"/>
                  </a:cubicBezTo>
                  <a:cubicBezTo>
                    <a:pt x="102067" y="5498"/>
                    <a:pt x="119791" y="23213"/>
                    <a:pt x="119791" y="45204"/>
                  </a:cubicBezTo>
                  <a:cubicBezTo>
                    <a:pt x="119791" y="67195"/>
                    <a:pt x="102067" y="84911"/>
                    <a:pt x="80064" y="84911"/>
                  </a:cubicBezTo>
                  <a:cubicBezTo>
                    <a:pt x="58062" y="84911"/>
                    <a:pt x="40338" y="67195"/>
                    <a:pt x="40338" y="45204"/>
                  </a:cubicBezTo>
                  <a:close/>
                  <a:moveTo>
                    <a:pt x="54395" y="100182"/>
                  </a:moveTo>
                  <a:lnTo>
                    <a:pt x="54395" y="100182"/>
                  </a:lnTo>
                  <a:cubicBezTo>
                    <a:pt x="55006" y="100182"/>
                    <a:pt x="55006" y="100182"/>
                    <a:pt x="54395" y="100182"/>
                  </a:cubicBezTo>
                  <a:cubicBezTo>
                    <a:pt x="55006" y="100182"/>
                    <a:pt x="55006" y="100182"/>
                    <a:pt x="55006" y="100182"/>
                  </a:cubicBezTo>
                  <a:lnTo>
                    <a:pt x="55617" y="99571"/>
                  </a:lnTo>
                  <a:cubicBezTo>
                    <a:pt x="55617" y="99571"/>
                    <a:pt x="55617" y="99571"/>
                    <a:pt x="55617" y="99571"/>
                  </a:cubicBezTo>
                  <a:cubicBezTo>
                    <a:pt x="59285" y="95906"/>
                    <a:pt x="61729" y="91630"/>
                    <a:pt x="62951" y="87354"/>
                  </a:cubicBezTo>
                  <a:cubicBezTo>
                    <a:pt x="67841" y="89187"/>
                    <a:pt x="73342" y="90408"/>
                    <a:pt x="79453" y="90408"/>
                  </a:cubicBezTo>
                  <a:cubicBezTo>
                    <a:pt x="85565" y="90408"/>
                    <a:pt x="91066" y="89187"/>
                    <a:pt x="95955" y="87354"/>
                  </a:cubicBezTo>
                  <a:cubicBezTo>
                    <a:pt x="97177" y="91630"/>
                    <a:pt x="99622" y="95906"/>
                    <a:pt x="103289" y="99571"/>
                  </a:cubicBezTo>
                  <a:cubicBezTo>
                    <a:pt x="103289" y="99571"/>
                    <a:pt x="103289" y="99571"/>
                    <a:pt x="103289" y="99571"/>
                  </a:cubicBezTo>
                  <a:cubicBezTo>
                    <a:pt x="103289" y="99571"/>
                    <a:pt x="103901" y="99571"/>
                    <a:pt x="103901" y="100182"/>
                  </a:cubicBezTo>
                  <a:cubicBezTo>
                    <a:pt x="103901" y="100182"/>
                    <a:pt x="104512" y="100182"/>
                    <a:pt x="104512" y="100182"/>
                  </a:cubicBezTo>
                  <a:cubicBezTo>
                    <a:pt x="104512" y="100182"/>
                    <a:pt x="104512" y="100182"/>
                    <a:pt x="104512" y="100182"/>
                  </a:cubicBezTo>
                  <a:cubicBezTo>
                    <a:pt x="105734" y="100182"/>
                    <a:pt x="106956" y="100793"/>
                    <a:pt x="108179" y="100793"/>
                  </a:cubicBezTo>
                  <a:cubicBezTo>
                    <a:pt x="106956" y="111178"/>
                    <a:pt x="94733" y="119730"/>
                    <a:pt x="79453" y="119730"/>
                  </a:cubicBezTo>
                  <a:cubicBezTo>
                    <a:pt x="64174" y="119730"/>
                    <a:pt x="52561" y="111789"/>
                    <a:pt x="50728" y="101404"/>
                  </a:cubicBezTo>
                  <a:cubicBezTo>
                    <a:pt x="51950" y="100182"/>
                    <a:pt x="53173" y="100182"/>
                    <a:pt x="54395" y="100182"/>
                  </a:cubicBezTo>
                  <a:close/>
                  <a:moveTo>
                    <a:pt x="146072" y="153939"/>
                  </a:moveTo>
                  <a:cubicBezTo>
                    <a:pt x="136293" y="159436"/>
                    <a:pt x="114902" y="167988"/>
                    <a:pt x="79453" y="167988"/>
                  </a:cubicBezTo>
                  <a:cubicBezTo>
                    <a:pt x="44616" y="167988"/>
                    <a:pt x="22614" y="159436"/>
                    <a:pt x="12835" y="153939"/>
                  </a:cubicBezTo>
                  <a:cubicBezTo>
                    <a:pt x="8556" y="151495"/>
                    <a:pt x="5500" y="146608"/>
                    <a:pt x="5500" y="141110"/>
                  </a:cubicBezTo>
                  <a:lnTo>
                    <a:pt x="5500" y="133169"/>
                  </a:lnTo>
                  <a:cubicBezTo>
                    <a:pt x="5500" y="124006"/>
                    <a:pt x="10390" y="116065"/>
                    <a:pt x="18335" y="111789"/>
                  </a:cubicBezTo>
                  <a:cubicBezTo>
                    <a:pt x="23836" y="108734"/>
                    <a:pt x="29948" y="106291"/>
                    <a:pt x="35448" y="104458"/>
                  </a:cubicBezTo>
                  <a:cubicBezTo>
                    <a:pt x="38504" y="103237"/>
                    <a:pt x="40949" y="102626"/>
                    <a:pt x="43394" y="102015"/>
                  </a:cubicBezTo>
                  <a:lnTo>
                    <a:pt x="44616" y="102015"/>
                  </a:lnTo>
                  <a:cubicBezTo>
                    <a:pt x="47061" y="114843"/>
                    <a:pt x="61729" y="125228"/>
                    <a:pt x="78842" y="125228"/>
                  </a:cubicBezTo>
                  <a:cubicBezTo>
                    <a:pt x="95955" y="125228"/>
                    <a:pt x="110623" y="114843"/>
                    <a:pt x="113068" y="102015"/>
                  </a:cubicBezTo>
                  <a:cubicBezTo>
                    <a:pt x="113679" y="102015"/>
                    <a:pt x="113679" y="102015"/>
                    <a:pt x="114291" y="102626"/>
                  </a:cubicBezTo>
                  <a:cubicBezTo>
                    <a:pt x="116735" y="103237"/>
                    <a:pt x="119180" y="103847"/>
                    <a:pt x="122236" y="105069"/>
                  </a:cubicBezTo>
                  <a:cubicBezTo>
                    <a:pt x="128348" y="106902"/>
                    <a:pt x="133848" y="109345"/>
                    <a:pt x="139349" y="112400"/>
                  </a:cubicBezTo>
                  <a:cubicBezTo>
                    <a:pt x="147294" y="116676"/>
                    <a:pt x="152184" y="124617"/>
                    <a:pt x="152184" y="133780"/>
                  </a:cubicBezTo>
                  <a:lnTo>
                    <a:pt x="152184" y="141721"/>
                  </a:lnTo>
                  <a:cubicBezTo>
                    <a:pt x="153406" y="146608"/>
                    <a:pt x="150962" y="150884"/>
                    <a:pt x="146072" y="153939"/>
                  </a:cubicBezTo>
                  <a:close/>
                </a:path>
              </a:pathLst>
            </a:custGeom>
            <a:solidFill>
              <a:srgbClr val="2473B9"/>
            </a:solidFill>
            <a:ln w="6110" cap="flat">
              <a:noFill/>
              <a:prstDash val="solid"/>
              <a:miter/>
            </a:ln>
          </p:spPr>
          <p:txBody>
            <a:bodyPr rtlCol="0" anchor="ctr"/>
            <a:lstStyle/>
            <a:p>
              <a:endParaRPr lang="en-US" sz="2400"/>
            </a:p>
          </p:txBody>
        </p:sp>
      </p:grpSp>
      <p:grpSp>
        <p:nvGrpSpPr>
          <p:cNvPr id="62" name="Group 61">
            <a:extLst>
              <a:ext uri="{FF2B5EF4-FFF2-40B4-BE49-F238E27FC236}">
                <a16:creationId xmlns:a16="http://schemas.microsoft.com/office/drawing/2014/main" id="{3ACC394F-9DC4-964B-930E-3026AAF7DAA2}"/>
              </a:ext>
            </a:extLst>
          </p:cNvPr>
          <p:cNvGrpSpPr/>
          <p:nvPr userDrawn="1"/>
        </p:nvGrpSpPr>
        <p:grpSpPr>
          <a:xfrm>
            <a:off x="6618604" y="4596237"/>
            <a:ext cx="853440" cy="853440"/>
            <a:chOff x="4243624" y="656353"/>
            <a:chExt cx="640080" cy="640080"/>
          </a:xfrm>
        </p:grpSpPr>
        <p:sp>
          <p:nvSpPr>
            <p:cNvPr id="63" name="Oval 62">
              <a:extLst>
                <a:ext uri="{FF2B5EF4-FFF2-40B4-BE49-F238E27FC236}">
                  <a16:creationId xmlns:a16="http://schemas.microsoft.com/office/drawing/2014/main" id="{D67F606D-8AF0-7C44-BB6E-E1AA23535FA0}"/>
                </a:ext>
              </a:extLst>
            </p:cNvPr>
            <p:cNvSpPr>
              <a:spLocks noChangeAspect="1"/>
            </p:cNvSpPr>
            <p:nvPr/>
          </p:nvSpPr>
          <p:spPr>
            <a:xfrm>
              <a:off x="4243624" y="656353"/>
              <a:ext cx="640080" cy="64008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4" name="Graphic 11">
              <a:extLst>
                <a:ext uri="{FF2B5EF4-FFF2-40B4-BE49-F238E27FC236}">
                  <a16:creationId xmlns:a16="http://schemas.microsoft.com/office/drawing/2014/main" id="{BD6BD840-00CE-D64C-8438-A35B319B2917}"/>
                </a:ext>
              </a:extLst>
            </p:cNvPr>
            <p:cNvSpPr>
              <a:spLocks noChangeAspect="1"/>
            </p:cNvSpPr>
            <p:nvPr/>
          </p:nvSpPr>
          <p:spPr>
            <a:xfrm>
              <a:off x="4378703" y="775225"/>
              <a:ext cx="369923" cy="402336"/>
            </a:xfrm>
            <a:custGeom>
              <a:avLst/>
              <a:gdLst>
                <a:gd name="connsiteX0" fmla="*/ 143627 w 158948"/>
                <a:gd name="connsiteY0" fmla="*/ 106291 h 172875"/>
                <a:gd name="connsiteX1" fmla="*/ 139960 w 158948"/>
                <a:gd name="connsiteY1" fmla="*/ 104458 h 172875"/>
                <a:gd name="connsiteX2" fmla="*/ 127736 w 158948"/>
                <a:gd name="connsiteY2" fmla="*/ 99571 h 172875"/>
                <a:gd name="connsiteX3" fmla="*/ 127736 w 158948"/>
                <a:gd name="connsiteY3" fmla="*/ 99571 h 172875"/>
                <a:gd name="connsiteX4" fmla="*/ 124680 w 158948"/>
                <a:gd name="connsiteY4" fmla="*/ 98350 h 172875"/>
                <a:gd name="connsiteX5" fmla="*/ 116735 w 158948"/>
                <a:gd name="connsiteY5" fmla="*/ 95906 h 172875"/>
                <a:gd name="connsiteX6" fmla="*/ 106956 w 158948"/>
                <a:gd name="connsiteY6" fmla="*/ 93463 h 172875"/>
                <a:gd name="connsiteX7" fmla="*/ 101456 w 158948"/>
                <a:gd name="connsiteY7" fmla="*/ 83689 h 172875"/>
                <a:gd name="connsiteX8" fmla="*/ 124069 w 158948"/>
                <a:gd name="connsiteY8" fmla="*/ 44593 h 172875"/>
                <a:gd name="connsiteX9" fmla="*/ 79453 w 158948"/>
                <a:gd name="connsiteY9" fmla="*/ 0 h 172875"/>
                <a:gd name="connsiteX10" fmla="*/ 34837 w 158948"/>
                <a:gd name="connsiteY10" fmla="*/ 44593 h 172875"/>
                <a:gd name="connsiteX11" fmla="*/ 57451 w 158948"/>
                <a:gd name="connsiteY11" fmla="*/ 83689 h 172875"/>
                <a:gd name="connsiteX12" fmla="*/ 51950 w 158948"/>
                <a:gd name="connsiteY12" fmla="*/ 94074 h 172875"/>
                <a:gd name="connsiteX13" fmla="*/ 42171 w 158948"/>
                <a:gd name="connsiteY13" fmla="*/ 95906 h 172875"/>
                <a:gd name="connsiteX14" fmla="*/ 34226 w 158948"/>
                <a:gd name="connsiteY14" fmla="*/ 98350 h 172875"/>
                <a:gd name="connsiteX15" fmla="*/ 28726 w 158948"/>
                <a:gd name="connsiteY15" fmla="*/ 100182 h 172875"/>
                <a:gd name="connsiteX16" fmla="*/ 28726 w 158948"/>
                <a:gd name="connsiteY16" fmla="*/ 100182 h 172875"/>
                <a:gd name="connsiteX17" fmla="*/ 23225 w 158948"/>
                <a:gd name="connsiteY17" fmla="*/ 102626 h 172875"/>
                <a:gd name="connsiteX18" fmla="*/ 23225 w 158948"/>
                <a:gd name="connsiteY18" fmla="*/ 102626 h 172875"/>
                <a:gd name="connsiteX19" fmla="*/ 15891 w 158948"/>
                <a:gd name="connsiteY19" fmla="*/ 106291 h 172875"/>
                <a:gd name="connsiteX20" fmla="*/ 0 w 158948"/>
                <a:gd name="connsiteY20" fmla="*/ 132558 h 172875"/>
                <a:gd name="connsiteX21" fmla="*/ 0 w 158948"/>
                <a:gd name="connsiteY21" fmla="*/ 140499 h 172875"/>
                <a:gd name="connsiteX22" fmla="*/ 10390 w 158948"/>
                <a:gd name="connsiteY22" fmla="*/ 158215 h 172875"/>
                <a:gd name="connsiteX23" fmla="*/ 79453 w 158948"/>
                <a:gd name="connsiteY23" fmla="*/ 172875 h 172875"/>
                <a:gd name="connsiteX24" fmla="*/ 148517 w 158948"/>
                <a:gd name="connsiteY24" fmla="*/ 158215 h 172875"/>
                <a:gd name="connsiteX25" fmla="*/ 158907 w 158948"/>
                <a:gd name="connsiteY25" fmla="*/ 140499 h 172875"/>
                <a:gd name="connsiteX26" fmla="*/ 158907 w 158948"/>
                <a:gd name="connsiteY26" fmla="*/ 132558 h 172875"/>
                <a:gd name="connsiteX27" fmla="*/ 143627 w 158948"/>
                <a:gd name="connsiteY27" fmla="*/ 106291 h 172875"/>
                <a:gd name="connsiteX28" fmla="*/ 40338 w 158948"/>
                <a:gd name="connsiteY28" fmla="*/ 45204 h 172875"/>
                <a:gd name="connsiteX29" fmla="*/ 80064 w 158948"/>
                <a:gd name="connsiteY29" fmla="*/ 5498 h 172875"/>
                <a:gd name="connsiteX30" fmla="*/ 119791 w 158948"/>
                <a:gd name="connsiteY30" fmla="*/ 45204 h 172875"/>
                <a:gd name="connsiteX31" fmla="*/ 80064 w 158948"/>
                <a:gd name="connsiteY31" fmla="*/ 84911 h 172875"/>
                <a:gd name="connsiteX32" fmla="*/ 40338 w 158948"/>
                <a:gd name="connsiteY32" fmla="*/ 45204 h 172875"/>
                <a:gd name="connsiteX33" fmla="*/ 54395 w 158948"/>
                <a:gd name="connsiteY33" fmla="*/ 100182 h 172875"/>
                <a:gd name="connsiteX34" fmla="*/ 54395 w 158948"/>
                <a:gd name="connsiteY34" fmla="*/ 100182 h 172875"/>
                <a:gd name="connsiteX35" fmla="*/ 54395 w 158948"/>
                <a:gd name="connsiteY35" fmla="*/ 100182 h 172875"/>
                <a:gd name="connsiteX36" fmla="*/ 55006 w 158948"/>
                <a:gd name="connsiteY36" fmla="*/ 100182 h 172875"/>
                <a:gd name="connsiteX37" fmla="*/ 55617 w 158948"/>
                <a:gd name="connsiteY37" fmla="*/ 99571 h 172875"/>
                <a:gd name="connsiteX38" fmla="*/ 55617 w 158948"/>
                <a:gd name="connsiteY38" fmla="*/ 99571 h 172875"/>
                <a:gd name="connsiteX39" fmla="*/ 62951 w 158948"/>
                <a:gd name="connsiteY39" fmla="*/ 87354 h 172875"/>
                <a:gd name="connsiteX40" fmla="*/ 79453 w 158948"/>
                <a:gd name="connsiteY40" fmla="*/ 90408 h 172875"/>
                <a:gd name="connsiteX41" fmla="*/ 95955 w 158948"/>
                <a:gd name="connsiteY41" fmla="*/ 87354 h 172875"/>
                <a:gd name="connsiteX42" fmla="*/ 103289 w 158948"/>
                <a:gd name="connsiteY42" fmla="*/ 99571 h 172875"/>
                <a:gd name="connsiteX43" fmla="*/ 103289 w 158948"/>
                <a:gd name="connsiteY43" fmla="*/ 99571 h 172875"/>
                <a:gd name="connsiteX44" fmla="*/ 103901 w 158948"/>
                <a:gd name="connsiteY44" fmla="*/ 100182 h 172875"/>
                <a:gd name="connsiteX45" fmla="*/ 104512 w 158948"/>
                <a:gd name="connsiteY45" fmla="*/ 100182 h 172875"/>
                <a:gd name="connsiteX46" fmla="*/ 104512 w 158948"/>
                <a:gd name="connsiteY46" fmla="*/ 100182 h 172875"/>
                <a:gd name="connsiteX47" fmla="*/ 108179 w 158948"/>
                <a:gd name="connsiteY47" fmla="*/ 100793 h 172875"/>
                <a:gd name="connsiteX48" fmla="*/ 79453 w 158948"/>
                <a:gd name="connsiteY48" fmla="*/ 119730 h 172875"/>
                <a:gd name="connsiteX49" fmla="*/ 50728 w 158948"/>
                <a:gd name="connsiteY49" fmla="*/ 101404 h 172875"/>
                <a:gd name="connsiteX50" fmla="*/ 54395 w 158948"/>
                <a:gd name="connsiteY50" fmla="*/ 100182 h 172875"/>
                <a:gd name="connsiteX51" fmla="*/ 146072 w 158948"/>
                <a:gd name="connsiteY51" fmla="*/ 153939 h 172875"/>
                <a:gd name="connsiteX52" fmla="*/ 79453 w 158948"/>
                <a:gd name="connsiteY52" fmla="*/ 167988 h 172875"/>
                <a:gd name="connsiteX53" fmla="*/ 12835 w 158948"/>
                <a:gd name="connsiteY53" fmla="*/ 153939 h 172875"/>
                <a:gd name="connsiteX54" fmla="*/ 5500 w 158948"/>
                <a:gd name="connsiteY54" fmla="*/ 141110 h 172875"/>
                <a:gd name="connsiteX55" fmla="*/ 5500 w 158948"/>
                <a:gd name="connsiteY55" fmla="*/ 133169 h 172875"/>
                <a:gd name="connsiteX56" fmla="*/ 18335 w 158948"/>
                <a:gd name="connsiteY56" fmla="*/ 111789 h 172875"/>
                <a:gd name="connsiteX57" fmla="*/ 35448 w 158948"/>
                <a:gd name="connsiteY57" fmla="*/ 104458 h 172875"/>
                <a:gd name="connsiteX58" fmla="*/ 43394 w 158948"/>
                <a:gd name="connsiteY58" fmla="*/ 102015 h 172875"/>
                <a:gd name="connsiteX59" fmla="*/ 44616 w 158948"/>
                <a:gd name="connsiteY59" fmla="*/ 102015 h 172875"/>
                <a:gd name="connsiteX60" fmla="*/ 78842 w 158948"/>
                <a:gd name="connsiteY60" fmla="*/ 125228 h 172875"/>
                <a:gd name="connsiteX61" fmla="*/ 113068 w 158948"/>
                <a:gd name="connsiteY61" fmla="*/ 102015 h 172875"/>
                <a:gd name="connsiteX62" fmla="*/ 114291 w 158948"/>
                <a:gd name="connsiteY62" fmla="*/ 102626 h 172875"/>
                <a:gd name="connsiteX63" fmla="*/ 122236 w 158948"/>
                <a:gd name="connsiteY63" fmla="*/ 105069 h 172875"/>
                <a:gd name="connsiteX64" fmla="*/ 139349 w 158948"/>
                <a:gd name="connsiteY64" fmla="*/ 112400 h 172875"/>
                <a:gd name="connsiteX65" fmla="*/ 152184 w 158948"/>
                <a:gd name="connsiteY65" fmla="*/ 133780 h 172875"/>
                <a:gd name="connsiteX66" fmla="*/ 152184 w 158948"/>
                <a:gd name="connsiteY66" fmla="*/ 141721 h 172875"/>
                <a:gd name="connsiteX67" fmla="*/ 146072 w 158948"/>
                <a:gd name="connsiteY67" fmla="*/ 153939 h 17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8948" h="172875">
                  <a:moveTo>
                    <a:pt x="143627" y="106291"/>
                  </a:moveTo>
                  <a:cubicBezTo>
                    <a:pt x="142405" y="105680"/>
                    <a:pt x="141182" y="105069"/>
                    <a:pt x="139960" y="104458"/>
                  </a:cubicBezTo>
                  <a:cubicBezTo>
                    <a:pt x="136904" y="102626"/>
                    <a:pt x="127736" y="99571"/>
                    <a:pt x="127736" y="99571"/>
                  </a:cubicBezTo>
                  <a:lnTo>
                    <a:pt x="127736" y="99571"/>
                  </a:lnTo>
                  <a:cubicBezTo>
                    <a:pt x="126514" y="98961"/>
                    <a:pt x="125903" y="98961"/>
                    <a:pt x="124680" y="98350"/>
                  </a:cubicBezTo>
                  <a:cubicBezTo>
                    <a:pt x="121625" y="97128"/>
                    <a:pt x="119180" y="96517"/>
                    <a:pt x="116735" y="95906"/>
                  </a:cubicBezTo>
                  <a:cubicBezTo>
                    <a:pt x="113679" y="94684"/>
                    <a:pt x="110012" y="94074"/>
                    <a:pt x="106956" y="93463"/>
                  </a:cubicBezTo>
                  <a:cubicBezTo>
                    <a:pt x="104512" y="91019"/>
                    <a:pt x="102678" y="87354"/>
                    <a:pt x="101456" y="83689"/>
                  </a:cubicBezTo>
                  <a:cubicBezTo>
                    <a:pt x="114902" y="75748"/>
                    <a:pt x="124069" y="61698"/>
                    <a:pt x="124069" y="44593"/>
                  </a:cubicBezTo>
                  <a:cubicBezTo>
                    <a:pt x="124069" y="20159"/>
                    <a:pt x="103901" y="0"/>
                    <a:pt x="79453" y="0"/>
                  </a:cubicBezTo>
                  <a:cubicBezTo>
                    <a:pt x="55006" y="0"/>
                    <a:pt x="34837" y="20159"/>
                    <a:pt x="34837" y="44593"/>
                  </a:cubicBezTo>
                  <a:cubicBezTo>
                    <a:pt x="34837" y="61087"/>
                    <a:pt x="44005" y="75748"/>
                    <a:pt x="57451" y="83689"/>
                  </a:cubicBezTo>
                  <a:cubicBezTo>
                    <a:pt x="56229" y="87354"/>
                    <a:pt x="54395" y="91019"/>
                    <a:pt x="51950" y="94074"/>
                  </a:cubicBezTo>
                  <a:cubicBezTo>
                    <a:pt x="45838" y="95295"/>
                    <a:pt x="42171" y="95906"/>
                    <a:pt x="42171" y="95906"/>
                  </a:cubicBezTo>
                  <a:cubicBezTo>
                    <a:pt x="39727" y="96517"/>
                    <a:pt x="37282" y="97128"/>
                    <a:pt x="34226" y="98350"/>
                  </a:cubicBezTo>
                  <a:cubicBezTo>
                    <a:pt x="32392" y="98961"/>
                    <a:pt x="30559" y="99571"/>
                    <a:pt x="28726" y="100182"/>
                  </a:cubicBezTo>
                  <a:cubicBezTo>
                    <a:pt x="28726" y="100182"/>
                    <a:pt x="28726" y="100182"/>
                    <a:pt x="28726" y="100182"/>
                  </a:cubicBezTo>
                  <a:cubicBezTo>
                    <a:pt x="26892" y="100793"/>
                    <a:pt x="25058" y="102015"/>
                    <a:pt x="23225" y="102626"/>
                  </a:cubicBezTo>
                  <a:cubicBezTo>
                    <a:pt x="23225" y="102626"/>
                    <a:pt x="23225" y="102626"/>
                    <a:pt x="23225" y="102626"/>
                  </a:cubicBezTo>
                  <a:cubicBezTo>
                    <a:pt x="20780" y="103847"/>
                    <a:pt x="18335" y="105069"/>
                    <a:pt x="15891" y="106291"/>
                  </a:cubicBezTo>
                  <a:cubicBezTo>
                    <a:pt x="6112" y="111178"/>
                    <a:pt x="0" y="121563"/>
                    <a:pt x="0" y="132558"/>
                  </a:cubicBezTo>
                  <a:lnTo>
                    <a:pt x="0" y="140499"/>
                  </a:lnTo>
                  <a:cubicBezTo>
                    <a:pt x="0" y="147830"/>
                    <a:pt x="4278" y="154549"/>
                    <a:pt x="10390" y="158215"/>
                  </a:cubicBezTo>
                  <a:cubicBezTo>
                    <a:pt x="22614" y="164934"/>
                    <a:pt x="45227" y="172875"/>
                    <a:pt x="79453" y="172875"/>
                  </a:cubicBezTo>
                  <a:cubicBezTo>
                    <a:pt x="113679" y="172875"/>
                    <a:pt x="136293" y="164934"/>
                    <a:pt x="148517" y="158215"/>
                  </a:cubicBezTo>
                  <a:cubicBezTo>
                    <a:pt x="155239" y="154549"/>
                    <a:pt x="158907" y="147830"/>
                    <a:pt x="158907" y="140499"/>
                  </a:cubicBezTo>
                  <a:lnTo>
                    <a:pt x="158907" y="132558"/>
                  </a:lnTo>
                  <a:cubicBezTo>
                    <a:pt x="159518" y="121563"/>
                    <a:pt x="153406" y="111789"/>
                    <a:pt x="143627" y="106291"/>
                  </a:cubicBezTo>
                  <a:close/>
                  <a:moveTo>
                    <a:pt x="40338" y="45204"/>
                  </a:moveTo>
                  <a:cubicBezTo>
                    <a:pt x="40338" y="23213"/>
                    <a:pt x="58062" y="5498"/>
                    <a:pt x="80064" y="5498"/>
                  </a:cubicBezTo>
                  <a:cubicBezTo>
                    <a:pt x="102067" y="5498"/>
                    <a:pt x="119791" y="23213"/>
                    <a:pt x="119791" y="45204"/>
                  </a:cubicBezTo>
                  <a:cubicBezTo>
                    <a:pt x="119791" y="67195"/>
                    <a:pt x="102067" y="84911"/>
                    <a:pt x="80064" y="84911"/>
                  </a:cubicBezTo>
                  <a:cubicBezTo>
                    <a:pt x="58062" y="84911"/>
                    <a:pt x="40338" y="67195"/>
                    <a:pt x="40338" y="45204"/>
                  </a:cubicBezTo>
                  <a:close/>
                  <a:moveTo>
                    <a:pt x="54395" y="100182"/>
                  </a:moveTo>
                  <a:lnTo>
                    <a:pt x="54395" y="100182"/>
                  </a:lnTo>
                  <a:cubicBezTo>
                    <a:pt x="55006" y="100182"/>
                    <a:pt x="55006" y="100182"/>
                    <a:pt x="54395" y="100182"/>
                  </a:cubicBezTo>
                  <a:cubicBezTo>
                    <a:pt x="55006" y="100182"/>
                    <a:pt x="55006" y="100182"/>
                    <a:pt x="55006" y="100182"/>
                  </a:cubicBezTo>
                  <a:lnTo>
                    <a:pt x="55617" y="99571"/>
                  </a:lnTo>
                  <a:cubicBezTo>
                    <a:pt x="55617" y="99571"/>
                    <a:pt x="55617" y="99571"/>
                    <a:pt x="55617" y="99571"/>
                  </a:cubicBezTo>
                  <a:cubicBezTo>
                    <a:pt x="59285" y="95906"/>
                    <a:pt x="61729" y="91630"/>
                    <a:pt x="62951" y="87354"/>
                  </a:cubicBezTo>
                  <a:cubicBezTo>
                    <a:pt x="67841" y="89187"/>
                    <a:pt x="73342" y="90408"/>
                    <a:pt x="79453" y="90408"/>
                  </a:cubicBezTo>
                  <a:cubicBezTo>
                    <a:pt x="85565" y="90408"/>
                    <a:pt x="91066" y="89187"/>
                    <a:pt x="95955" y="87354"/>
                  </a:cubicBezTo>
                  <a:cubicBezTo>
                    <a:pt x="97177" y="91630"/>
                    <a:pt x="99622" y="95906"/>
                    <a:pt x="103289" y="99571"/>
                  </a:cubicBezTo>
                  <a:cubicBezTo>
                    <a:pt x="103289" y="99571"/>
                    <a:pt x="103289" y="99571"/>
                    <a:pt x="103289" y="99571"/>
                  </a:cubicBezTo>
                  <a:cubicBezTo>
                    <a:pt x="103289" y="99571"/>
                    <a:pt x="103901" y="99571"/>
                    <a:pt x="103901" y="100182"/>
                  </a:cubicBezTo>
                  <a:cubicBezTo>
                    <a:pt x="103901" y="100182"/>
                    <a:pt x="104512" y="100182"/>
                    <a:pt x="104512" y="100182"/>
                  </a:cubicBezTo>
                  <a:cubicBezTo>
                    <a:pt x="104512" y="100182"/>
                    <a:pt x="104512" y="100182"/>
                    <a:pt x="104512" y="100182"/>
                  </a:cubicBezTo>
                  <a:cubicBezTo>
                    <a:pt x="105734" y="100182"/>
                    <a:pt x="106956" y="100793"/>
                    <a:pt x="108179" y="100793"/>
                  </a:cubicBezTo>
                  <a:cubicBezTo>
                    <a:pt x="106956" y="111178"/>
                    <a:pt x="94733" y="119730"/>
                    <a:pt x="79453" y="119730"/>
                  </a:cubicBezTo>
                  <a:cubicBezTo>
                    <a:pt x="64174" y="119730"/>
                    <a:pt x="52561" y="111789"/>
                    <a:pt x="50728" y="101404"/>
                  </a:cubicBezTo>
                  <a:cubicBezTo>
                    <a:pt x="51950" y="100182"/>
                    <a:pt x="53173" y="100182"/>
                    <a:pt x="54395" y="100182"/>
                  </a:cubicBezTo>
                  <a:close/>
                  <a:moveTo>
                    <a:pt x="146072" y="153939"/>
                  </a:moveTo>
                  <a:cubicBezTo>
                    <a:pt x="136293" y="159436"/>
                    <a:pt x="114902" y="167988"/>
                    <a:pt x="79453" y="167988"/>
                  </a:cubicBezTo>
                  <a:cubicBezTo>
                    <a:pt x="44616" y="167988"/>
                    <a:pt x="22614" y="159436"/>
                    <a:pt x="12835" y="153939"/>
                  </a:cubicBezTo>
                  <a:cubicBezTo>
                    <a:pt x="8556" y="151495"/>
                    <a:pt x="5500" y="146608"/>
                    <a:pt x="5500" y="141110"/>
                  </a:cubicBezTo>
                  <a:lnTo>
                    <a:pt x="5500" y="133169"/>
                  </a:lnTo>
                  <a:cubicBezTo>
                    <a:pt x="5500" y="124006"/>
                    <a:pt x="10390" y="116065"/>
                    <a:pt x="18335" y="111789"/>
                  </a:cubicBezTo>
                  <a:cubicBezTo>
                    <a:pt x="23836" y="108734"/>
                    <a:pt x="29948" y="106291"/>
                    <a:pt x="35448" y="104458"/>
                  </a:cubicBezTo>
                  <a:cubicBezTo>
                    <a:pt x="38504" y="103237"/>
                    <a:pt x="40949" y="102626"/>
                    <a:pt x="43394" y="102015"/>
                  </a:cubicBezTo>
                  <a:lnTo>
                    <a:pt x="44616" y="102015"/>
                  </a:lnTo>
                  <a:cubicBezTo>
                    <a:pt x="47061" y="114843"/>
                    <a:pt x="61729" y="125228"/>
                    <a:pt x="78842" y="125228"/>
                  </a:cubicBezTo>
                  <a:cubicBezTo>
                    <a:pt x="95955" y="125228"/>
                    <a:pt x="110623" y="114843"/>
                    <a:pt x="113068" y="102015"/>
                  </a:cubicBezTo>
                  <a:cubicBezTo>
                    <a:pt x="113679" y="102015"/>
                    <a:pt x="113679" y="102015"/>
                    <a:pt x="114291" y="102626"/>
                  </a:cubicBezTo>
                  <a:cubicBezTo>
                    <a:pt x="116735" y="103237"/>
                    <a:pt x="119180" y="103847"/>
                    <a:pt x="122236" y="105069"/>
                  </a:cubicBezTo>
                  <a:cubicBezTo>
                    <a:pt x="128348" y="106902"/>
                    <a:pt x="133848" y="109345"/>
                    <a:pt x="139349" y="112400"/>
                  </a:cubicBezTo>
                  <a:cubicBezTo>
                    <a:pt x="147294" y="116676"/>
                    <a:pt x="152184" y="124617"/>
                    <a:pt x="152184" y="133780"/>
                  </a:cubicBezTo>
                  <a:lnTo>
                    <a:pt x="152184" y="141721"/>
                  </a:lnTo>
                  <a:cubicBezTo>
                    <a:pt x="153406" y="146608"/>
                    <a:pt x="150962" y="150884"/>
                    <a:pt x="146072" y="153939"/>
                  </a:cubicBezTo>
                  <a:close/>
                </a:path>
              </a:pathLst>
            </a:custGeom>
            <a:solidFill>
              <a:srgbClr val="2473B9"/>
            </a:solidFill>
            <a:ln w="6110" cap="flat">
              <a:noFill/>
              <a:prstDash val="solid"/>
              <a:miter/>
            </a:ln>
          </p:spPr>
          <p:txBody>
            <a:bodyPr rtlCol="0" anchor="ctr"/>
            <a:lstStyle/>
            <a:p>
              <a:endParaRPr lang="en-US" sz="2400"/>
            </a:p>
          </p:txBody>
        </p:sp>
      </p:grpSp>
      <p:grpSp>
        <p:nvGrpSpPr>
          <p:cNvPr id="65" name="Group 64">
            <a:extLst>
              <a:ext uri="{FF2B5EF4-FFF2-40B4-BE49-F238E27FC236}">
                <a16:creationId xmlns:a16="http://schemas.microsoft.com/office/drawing/2014/main" id="{594C6643-6BBC-5949-8EF3-0DD1737934CC}"/>
              </a:ext>
            </a:extLst>
          </p:cNvPr>
          <p:cNvGrpSpPr/>
          <p:nvPr userDrawn="1"/>
        </p:nvGrpSpPr>
        <p:grpSpPr>
          <a:xfrm>
            <a:off x="8542655" y="4596237"/>
            <a:ext cx="853440" cy="853440"/>
            <a:chOff x="4243624" y="656353"/>
            <a:chExt cx="640080" cy="640080"/>
          </a:xfrm>
        </p:grpSpPr>
        <p:sp>
          <p:nvSpPr>
            <p:cNvPr id="66" name="Oval 65">
              <a:extLst>
                <a:ext uri="{FF2B5EF4-FFF2-40B4-BE49-F238E27FC236}">
                  <a16:creationId xmlns:a16="http://schemas.microsoft.com/office/drawing/2014/main" id="{EB44A684-4ABA-2845-8DAC-B16711E176E3}"/>
                </a:ext>
              </a:extLst>
            </p:cNvPr>
            <p:cNvSpPr>
              <a:spLocks noChangeAspect="1"/>
            </p:cNvSpPr>
            <p:nvPr/>
          </p:nvSpPr>
          <p:spPr>
            <a:xfrm>
              <a:off x="4243624" y="656353"/>
              <a:ext cx="640080" cy="64008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7" name="Graphic 11">
              <a:extLst>
                <a:ext uri="{FF2B5EF4-FFF2-40B4-BE49-F238E27FC236}">
                  <a16:creationId xmlns:a16="http://schemas.microsoft.com/office/drawing/2014/main" id="{42CCB901-D147-384D-8391-E9C9E99623EE}"/>
                </a:ext>
              </a:extLst>
            </p:cNvPr>
            <p:cNvSpPr>
              <a:spLocks noChangeAspect="1"/>
            </p:cNvSpPr>
            <p:nvPr/>
          </p:nvSpPr>
          <p:spPr>
            <a:xfrm>
              <a:off x="4378703" y="775225"/>
              <a:ext cx="369923" cy="402336"/>
            </a:xfrm>
            <a:custGeom>
              <a:avLst/>
              <a:gdLst>
                <a:gd name="connsiteX0" fmla="*/ 143627 w 158948"/>
                <a:gd name="connsiteY0" fmla="*/ 106291 h 172875"/>
                <a:gd name="connsiteX1" fmla="*/ 139960 w 158948"/>
                <a:gd name="connsiteY1" fmla="*/ 104458 h 172875"/>
                <a:gd name="connsiteX2" fmla="*/ 127736 w 158948"/>
                <a:gd name="connsiteY2" fmla="*/ 99571 h 172875"/>
                <a:gd name="connsiteX3" fmla="*/ 127736 w 158948"/>
                <a:gd name="connsiteY3" fmla="*/ 99571 h 172875"/>
                <a:gd name="connsiteX4" fmla="*/ 124680 w 158948"/>
                <a:gd name="connsiteY4" fmla="*/ 98350 h 172875"/>
                <a:gd name="connsiteX5" fmla="*/ 116735 w 158948"/>
                <a:gd name="connsiteY5" fmla="*/ 95906 h 172875"/>
                <a:gd name="connsiteX6" fmla="*/ 106956 w 158948"/>
                <a:gd name="connsiteY6" fmla="*/ 93463 h 172875"/>
                <a:gd name="connsiteX7" fmla="*/ 101456 w 158948"/>
                <a:gd name="connsiteY7" fmla="*/ 83689 h 172875"/>
                <a:gd name="connsiteX8" fmla="*/ 124069 w 158948"/>
                <a:gd name="connsiteY8" fmla="*/ 44593 h 172875"/>
                <a:gd name="connsiteX9" fmla="*/ 79453 w 158948"/>
                <a:gd name="connsiteY9" fmla="*/ 0 h 172875"/>
                <a:gd name="connsiteX10" fmla="*/ 34837 w 158948"/>
                <a:gd name="connsiteY10" fmla="*/ 44593 h 172875"/>
                <a:gd name="connsiteX11" fmla="*/ 57451 w 158948"/>
                <a:gd name="connsiteY11" fmla="*/ 83689 h 172875"/>
                <a:gd name="connsiteX12" fmla="*/ 51950 w 158948"/>
                <a:gd name="connsiteY12" fmla="*/ 94074 h 172875"/>
                <a:gd name="connsiteX13" fmla="*/ 42171 w 158948"/>
                <a:gd name="connsiteY13" fmla="*/ 95906 h 172875"/>
                <a:gd name="connsiteX14" fmla="*/ 34226 w 158948"/>
                <a:gd name="connsiteY14" fmla="*/ 98350 h 172875"/>
                <a:gd name="connsiteX15" fmla="*/ 28726 w 158948"/>
                <a:gd name="connsiteY15" fmla="*/ 100182 h 172875"/>
                <a:gd name="connsiteX16" fmla="*/ 28726 w 158948"/>
                <a:gd name="connsiteY16" fmla="*/ 100182 h 172875"/>
                <a:gd name="connsiteX17" fmla="*/ 23225 w 158948"/>
                <a:gd name="connsiteY17" fmla="*/ 102626 h 172875"/>
                <a:gd name="connsiteX18" fmla="*/ 23225 w 158948"/>
                <a:gd name="connsiteY18" fmla="*/ 102626 h 172875"/>
                <a:gd name="connsiteX19" fmla="*/ 15891 w 158948"/>
                <a:gd name="connsiteY19" fmla="*/ 106291 h 172875"/>
                <a:gd name="connsiteX20" fmla="*/ 0 w 158948"/>
                <a:gd name="connsiteY20" fmla="*/ 132558 h 172875"/>
                <a:gd name="connsiteX21" fmla="*/ 0 w 158948"/>
                <a:gd name="connsiteY21" fmla="*/ 140499 h 172875"/>
                <a:gd name="connsiteX22" fmla="*/ 10390 w 158948"/>
                <a:gd name="connsiteY22" fmla="*/ 158215 h 172875"/>
                <a:gd name="connsiteX23" fmla="*/ 79453 w 158948"/>
                <a:gd name="connsiteY23" fmla="*/ 172875 h 172875"/>
                <a:gd name="connsiteX24" fmla="*/ 148517 w 158948"/>
                <a:gd name="connsiteY24" fmla="*/ 158215 h 172875"/>
                <a:gd name="connsiteX25" fmla="*/ 158907 w 158948"/>
                <a:gd name="connsiteY25" fmla="*/ 140499 h 172875"/>
                <a:gd name="connsiteX26" fmla="*/ 158907 w 158948"/>
                <a:gd name="connsiteY26" fmla="*/ 132558 h 172875"/>
                <a:gd name="connsiteX27" fmla="*/ 143627 w 158948"/>
                <a:gd name="connsiteY27" fmla="*/ 106291 h 172875"/>
                <a:gd name="connsiteX28" fmla="*/ 40338 w 158948"/>
                <a:gd name="connsiteY28" fmla="*/ 45204 h 172875"/>
                <a:gd name="connsiteX29" fmla="*/ 80064 w 158948"/>
                <a:gd name="connsiteY29" fmla="*/ 5498 h 172875"/>
                <a:gd name="connsiteX30" fmla="*/ 119791 w 158948"/>
                <a:gd name="connsiteY30" fmla="*/ 45204 h 172875"/>
                <a:gd name="connsiteX31" fmla="*/ 80064 w 158948"/>
                <a:gd name="connsiteY31" fmla="*/ 84911 h 172875"/>
                <a:gd name="connsiteX32" fmla="*/ 40338 w 158948"/>
                <a:gd name="connsiteY32" fmla="*/ 45204 h 172875"/>
                <a:gd name="connsiteX33" fmla="*/ 54395 w 158948"/>
                <a:gd name="connsiteY33" fmla="*/ 100182 h 172875"/>
                <a:gd name="connsiteX34" fmla="*/ 54395 w 158948"/>
                <a:gd name="connsiteY34" fmla="*/ 100182 h 172875"/>
                <a:gd name="connsiteX35" fmla="*/ 54395 w 158948"/>
                <a:gd name="connsiteY35" fmla="*/ 100182 h 172875"/>
                <a:gd name="connsiteX36" fmla="*/ 55006 w 158948"/>
                <a:gd name="connsiteY36" fmla="*/ 100182 h 172875"/>
                <a:gd name="connsiteX37" fmla="*/ 55617 w 158948"/>
                <a:gd name="connsiteY37" fmla="*/ 99571 h 172875"/>
                <a:gd name="connsiteX38" fmla="*/ 55617 w 158948"/>
                <a:gd name="connsiteY38" fmla="*/ 99571 h 172875"/>
                <a:gd name="connsiteX39" fmla="*/ 62951 w 158948"/>
                <a:gd name="connsiteY39" fmla="*/ 87354 h 172875"/>
                <a:gd name="connsiteX40" fmla="*/ 79453 w 158948"/>
                <a:gd name="connsiteY40" fmla="*/ 90408 h 172875"/>
                <a:gd name="connsiteX41" fmla="*/ 95955 w 158948"/>
                <a:gd name="connsiteY41" fmla="*/ 87354 h 172875"/>
                <a:gd name="connsiteX42" fmla="*/ 103289 w 158948"/>
                <a:gd name="connsiteY42" fmla="*/ 99571 h 172875"/>
                <a:gd name="connsiteX43" fmla="*/ 103289 w 158948"/>
                <a:gd name="connsiteY43" fmla="*/ 99571 h 172875"/>
                <a:gd name="connsiteX44" fmla="*/ 103901 w 158948"/>
                <a:gd name="connsiteY44" fmla="*/ 100182 h 172875"/>
                <a:gd name="connsiteX45" fmla="*/ 104512 w 158948"/>
                <a:gd name="connsiteY45" fmla="*/ 100182 h 172875"/>
                <a:gd name="connsiteX46" fmla="*/ 104512 w 158948"/>
                <a:gd name="connsiteY46" fmla="*/ 100182 h 172875"/>
                <a:gd name="connsiteX47" fmla="*/ 108179 w 158948"/>
                <a:gd name="connsiteY47" fmla="*/ 100793 h 172875"/>
                <a:gd name="connsiteX48" fmla="*/ 79453 w 158948"/>
                <a:gd name="connsiteY48" fmla="*/ 119730 h 172875"/>
                <a:gd name="connsiteX49" fmla="*/ 50728 w 158948"/>
                <a:gd name="connsiteY49" fmla="*/ 101404 h 172875"/>
                <a:gd name="connsiteX50" fmla="*/ 54395 w 158948"/>
                <a:gd name="connsiteY50" fmla="*/ 100182 h 172875"/>
                <a:gd name="connsiteX51" fmla="*/ 146072 w 158948"/>
                <a:gd name="connsiteY51" fmla="*/ 153939 h 172875"/>
                <a:gd name="connsiteX52" fmla="*/ 79453 w 158948"/>
                <a:gd name="connsiteY52" fmla="*/ 167988 h 172875"/>
                <a:gd name="connsiteX53" fmla="*/ 12835 w 158948"/>
                <a:gd name="connsiteY53" fmla="*/ 153939 h 172875"/>
                <a:gd name="connsiteX54" fmla="*/ 5500 w 158948"/>
                <a:gd name="connsiteY54" fmla="*/ 141110 h 172875"/>
                <a:gd name="connsiteX55" fmla="*/ 5500 w 158948"/>
                <a:gd name="connsiteY55" fmla="*/ 133169 h 172875"/>
                <a:gd name="connsiteX56" fmla="*/ 18335 w 158948"/>
                <a:gd name="connsiteY56" fmla="*/ 111789 h 172875"/>
                <a:gd name="connsiteX57" fmla="*/ 35448 w 158948"/>
                <a:gd name="connsiteY57" fmla="*/ 104458 h 172875"/>
                <a:gd name="connsiteX58" fmla="*/ 43394 w 158948"/>
                <a:gd name="connsiteY58" fmla="*/ 102015 h 172875"/>
                <a:gd name="connsiteX59" fmla="*/ 44616 w 158948"/>
                <a:gd name="connsiteY59" fmla="*/ 102015 h 172875"/>
                <a:gd name="connsiteX60" fmla="*/ 78842 w 158948"/>
                <a:gd name="connsiteY60" fmla="*/ 125228 h 172875"/>
                <a:gd name="connsiteX61" fmla="*/ 113068 w 158948"/>
                <a:gd name="connsiteY61" fmla="*/ 102015 h 172875"/>
                <a:gd name="connsiteX62" fmla="*/ 114291 w 158948"/>
                <a:gd name="connsiteY62" fmla="*/ 102626 h 172875"/>
                <a:gd name="connsiteX63" fmla="*/ 122236 w 158948"/>
                <a:gd name="connsiteY63" fmla="*/ 105069 h 172875"/>
                <a:gd name="connsiteX64" fmla="*/ 139349 w 158948"/>
                <a:gd name="connsiteY64" fmla="*/ 112400 h 172875"/>
                <a:gd name="connsiteX65" fmla="*/ 152184 w 158948"/>
                <a:gd name="connsiteY65" fmla="*/ 133780 h 172875"/>
                <a:gd name="connsiteX66" fmla="*/ 152184 w 158948"/>
                <a:gd name="connsiteY66" fmla="*/ 141721 h 172875"/>
                <a:gd name="connsiteX67" fmla="*/ 146072 w 158948"/>
                <a:gd name="connsiteY67" fmla="*/ 153939 h 17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8948" h="172875">
                  <a:moveTo>
                    <a:pt x="143627" y="106291"/>
                  </a:moveTo>
                  <a:cubicBezTo>
                    <a:pt x="142405" y="105680"/>
                    <a:pt x="141182" y="105069"/>
                    <a:pt x="139960" y="104458"/>
                  </a:cubicBezTo>
                  <a:cubicBezTo>
                    <a:pt x="136904" y="102626"/>
                    <a:pt x="127736" y="99571"/>
                    <a:pt x="127736" y="99571"/>
                  </a:cubicBezTo>
                  <a:lnTo>
                    <a:pt x="127736" y="99571"/>
                  </a:lnTo>
                  <a:cubicBezTo>
                    <a:pt x="126514" y="98961"/>
                    <a:pt x="125903" y="98961"/>
                    <a:pt x="124680" y="98350"/>
                  </a:cubicBezTo>
                  <a:cubicBezTo>
                    <a:pt x="121625" y="97128"/>
                    <a:pt x="119180" y="96517"/>
                    <a:pt x="116735" y="95906"/>
                  </a:cubicBezTo>
                  <a:cubicBezTo>
                    <a:pt x="113679" y="94684"/>
                    <a:pt x="110012" y="94074"/>
                    <a:pt x="106956" y="93463"/>
                  </a:cubicBezTo>
                  <a:cubicBezTo>
                    <a:pt x="104512" y="91019"/>
                    <a:pt x="102678" y="87354"/>
                    <a:pt x="101456" y="83689"/>
                  </a:cubicBezTo>
                  <a:cubicBezTo>
                    <a:pt x="114902" y="75748"/>
                    <a:pt x="124069" y="61698"/>
                    <a:pt x="124069" y="44593"/>
                  </a:cubicBezTo>
                  <a:cubicBezTo>
                    <a:pt x="124069" y="20159"/>
                    <a:pt x="103901" y="0"/>
                    <a:pt x="79453" y="0"/>
                  </a:cubicBezTo>
                  <a:cubicBezTo>
                    <a:pt x="55006" y="0"/>
                    <a:pt x="34837" y="20159"/>
                    <a:pt x="34837" y="44593"/>
                  </a:cubicBezTo>
                  <a:cubicBezTo>
                    <a:pt x="34837" y="61087"/>
                    <a:pt x="44005" y="75748"/>
                    <a:pt x="57451" y="83689"/>
                  </a:cubicBezTo>
                  <a:cubicBezTo>
                    <a:pt x="56229" y="87354"/>
                    <a:pt x="54395" y="91019"/>
                    <a:pt x="51950" y="94074"/>
                  </a:cubicBezTo>
                  <a:cubicBezTo>
                    <a:pt x="45838" y="95295"/>
                    <a:pt x="42171" y="95906"/>
                    <a:pt x="42171" y="95906"/>
                  </a:cubicBezTo>
                  <a:cubicBezTo>
                    <a:pt x="39727" y="96517"/>
                    <a:pt x="37282" y="97128"/>
                    <a:pt x="34226" y="98350"/>
                  </a:cubicBezTo>
                  <a:cubicBezTo>
                    <a:pt x="32392" y="98961"/>
                    <a:pt x="30559" y="99571"/>
                    <a:pt x="28726" y="100182"/>
                  </a:cubicBezTo>
                  <a:cubicBezTo>
                    <a:pt x="28726" y="100182"/>
                    <a:pt x="28726" y="100182"/>
                    <a:pt x="28726" y="100182"/>
                  </a:cubicBezTo>
                  <a:cubicBezTo>
                    <a:pt x="26892" y="100793"/>
                    <a:pt x="25058" y="102015"/>
                    <a:pt x="23225" y="102626"/>
                  </a:cubicBezTo>
                  <a:cubicBezTo>
                    <a:pt x="23225" y="102626"/>
                    <a:pt x="23225" y="102626"/>
                    <a:pt x="23225" y="102626"/>
                  </a:cubicBezTo>
                  <a:cubicBezTo>
                    <a:pt x="20780" y="103847"/>
                    <a:pt x="18335" y="105069"/>
                    <a:pt x="15891" y="106291"/>
                  </a:cubicBezTo>
                  <a:cubicBezTo>
                    <a:pt x="6112" y="111178"/>
                    <a:pt x="0" y="121563"/>
                    <a:pt x="0" y="132558"/>
                  </a:cubicBezTo>
                  <a:lnTo>
                    <a:pt x="0" y="140499"/>
                  </a:lnTo>
                  <a:cubicBezTo>
                    <a:pt x="0" y="147830"/>
                    <a:pt x="4278" y="154549"/>
                    <a:pt x="10390" y="158215"/>
                  </a:cubicBezTo>
                  <a:cubicBezTo>
                    <a:pt x="22614" y="164934"/>
                    <a:pt x="45227" y="172875"/>
                    <a:pt x="79453" y="172875"/>
                  </a:cubicBezTo>
                  <a:cubicBezTo>
                    <a:pt x="113679" y="172875"/>
                    <a:pt x="136293" y="164934"/>
                    <a:pt x="148517" y="158215"/>
                  </a:cubicBezTo>
                  <a:cubicBezTo>
                    <a:pt x="155239" y="154549"/>
                    <a:pt x="158907" y="147830"/>
                    <a:pt x="158907" y="140499"/>
                  </a:cubicBezTo>
                  <a:lnTo>
                    <a:pt x="158907" y="132558"/>
                  </a:lnTo>
                  <a:cubicBezTo>
                    <a:pt x="159518" y="121563"/>
                    <a:pt x="153406" y="111789"/>
                    <a:pt x="143627" y="106291"/>
                  </a:cubicBezTo>
                  <a:close/>
                  <a:moveTo>
                    <a:pt x="40338" y="45204"/>
                  </a:moveTo>
                  <a:cubicBezTo>
                    <a:pt x="40338" y="23213"/>
                    <a:pt x="58062" y="5498"/>
                    <a:pt x="80064" y="5498"/>
                  </a:cubicBezTo>
                  <a:cubicBezTo>
                    <a:pt x="102067" y="5498"/>
                    <a:pt x="119791" y="23213"/>
                    <a:pt x="119791" y="45204"/>
                  </a:cubicBezTo>
                  <a:cubicBezTo>
                    <a:pt x="119791" y="67195"/>
                    <a:pt x="102067" y="84911"/>
                    <a:pt x="80064" y="84911"/>
                  </a:cubicBezTo>
                  <a:cubicBezTo>
                    <a:pt x="58062" y="84911"/>
                    <a:pt x="40338" y="67195"/>
                    <a:pt x="40338" y="45204"/>
                  </a:cubicBezTo>
                  <a:close/>
                  <a:moveTo>
                    <a:pt x="54395" y="100182"/>
                  </a:moveTo>
                  <a:lnTo>
                    <a:pt x="54395" y="100182"/>
                  </a:lnTo>
                  <a:cubicBezTo>
                    <a:pt x="55006" y="100182"/>
                    <a:pt x="55006" y="100182"/>
                    <a:pt x="54395" y="100182"/>
                  </a:cubicBezTo>
                  <a:cubicBezTo>
                    <a:pt x="55006" y="100182"/>
                    <a:pt x="55006" y="100182"/>
                    <a:pt x="55006" y="100182"/>
                  </a:cubicBezTo>
                  <a:lnTo>
                    <a:pt x="55617" y="99571"/>
                  </a:lnTo>
                  <a:cubicBezTo>
                    <a:pt x="55617" y="99571"/>
                    <a:pt x="55617" y="99571"/>
                    <a:pt x="55617" y="99571"/>
                  </a:cubicBezTo>
                  <a:cubicBezTo>
                    <a:pt x="59285" y="95906"/>
                    <a:pt x="61729" y="91630"/>
                    <a:pt x="62951" y="87354"/>
                  </a:cubicBezTo>
                  <a:cubicBezTo>
                    <a:pt x="67841" y="89187"/>
                    <a:pt x="73342" y="90408"/>
                    <a:pt x="79453" y="90408"/>
                  </a:cubicBezTo>
                  <a:cubicBezTo>
                    <a:pt x="85565" y="90408"/>
                    <a:pt x="91066" y="89187"/>
                    <a:pt x="95955" y="87354"/>
                  </a:cubicBezTo>
                  <a:cubicBezTo>
                    <a:pt x="97177" y="91630"/>
                    <a:pt x="99622" y="95906"/>
                    <a:pt x="103289" y="99571"/>
                  </a:cubicBezTo>
                  <a:cubicBezTo>
                    <a:pt x="103289" y="99571"/>
                    <a:pt x="103289" y="99571"/>
                    <a:pt x="103289" y="99571"/>
                  </a:cubicBezTo>
                  <a:cubicBezTo>
                    <a:pt x="103289" y="99571"/>
                    <a:pt x="103901" y="99571"/>
                    <a:pt x="103901" y="100182"/>
                  </a:cubicBezTo>
                  <a:cubicBezTo>
                    <a:pt x="103901" y="100182"/>
                    <a:pt x="104512" y="100182"/>
                    <a:pt x="104512" y="100182"/>
                  </a:cubicBezTo>
                  <a:cubicBezTo>
                    <a:pt x="104512" y="100182"/>
                    <a:pt x="104512" y="100182"/>
                    <a:pt x="104512" y="100182"/>
                  </a:cubicBezTo>
                  <a:cubicBezTo>
                    <a:pt x="105734" y="100182"/>
                    <a:pt x="106956" y="100793"/>
                    <a:pt x="108179" y="100793"/>
                  </a:cubicBezTo>
                  <a:cubicBezTo>
                    <a:pt x="106956" y="111178"/>
                    <a:pt x="94733" y="119730"/>
                    <a:pt x="79453" y="119730"/>
                  </a:cubicBezTo>
                  <a:cubicBezTo>
                    <a:pt x="64174" y="119730"/>
                    <a:pt x="52561" y="111789"/>
                    <a:pt x="50728" y="101404"/>
                  </a:cubicBezTo>
                  <a:cubicBezTo>
                    <a:pt x="51950" y="100182"/>
                    <a:pt x="53173" y="100182"/>
                    <a:pt x="54395" y="100182"/>
                  </a:cubicBezTo>
                  <a:close/>
                  <a:moveTo>
                    <a:pt x="146072" y="153939"/>
                  </a:moveTo>
                  <a:cubicBezTo>
                    <a:pt x="136293" y="159436"/>
                    <a:pt x="114902" y="167988"/>
                    <a:pt x="79453" y="167988"/>
                  </a:cubicBezTo>
                  <a:cubicBezTo>
                    <a:pt x="44616" y="167988"/>
                    <a:pt x="22614" y="159436"/>
                    <a:pt x="12835" y="153939"/>
                  </a:cubicBezTo>
                  <a:cubicBezTo>
                    <a:pt x="8556" y="151495"/>
                    <a:pt x="5500" y="146608"/>
                    <a:pt x="5500" y="141110"/>
                  </a:cubicBezTo>
                  <a:lnTo>
                    <a:pt x="5500" y="133169"/>
                  </a:lnTo>
                  <a:cubicBezTo>
                    <a:pt x="5500" y="124006"/>
                    <a:pt x="10390" y="116065"/>
                    <a:pt x="18335" y="111789"/>
                  </a:cubicBezTo>
                  <a:cubicBezTo>
                    <a:pt x="23836" y="108734"/>
                    <a:pt x="29948" y="106291"/>
                    <a:pt x="35448" y="104458"/>
                  </a:cubicBezTo>
                  <a:cubicBezTo>
                    <a:pt x="38504" y="103237"/>
                    <a:pt x="40949" y="102626"/>
                    <a:pt x="43394" y="102015"/>
                  </a:cubicBezTo>
                  <a:lnTo>
                    <a:pt x="44616" y="102015"/>
                  </a:lnTo>
                  <a:cubicBezTo>
                    <a:pt x="47061" y="114843"/>
                    <a:pt x="61729" y="125228"/>
                    <a:pt x="78842" y="125228"/>
                  </a:cubicBezTo>
                  <a:cubicBezTo>
                    <a:pt x="95955" y="125228"/>
                    <a:pt x="110623" y="114843"/>
                    <a:pt x="113068" y="102015"/>
                  </a:cubicBezTo>
                  <a:cubicBezTo>
                    <a:pt x="113679" y="102015"/>
                    <a:pt x="113679" y="102015"/>
                    <a:pt x="114291" y="102626"/>
                  </a:cubicBezTo>
                  <a:cubicBezTo>
                    <a:pt x="116735" y="103237"/>
                    <a:pt x="119180" y="103847"/>
                    <a:pt x="122236" y="105069"/>
                  </a:cubicBezTo>
                  <a:cubicBezTo>
                    <a:pt x="128348" y="106902"/>
                    <a:pt x="133848" y="109345"/>
                    <a:pt x="139349" y="112400"/>
                  </a:cubicBezTo>
                  <a:cubicBezTo>
                    <a:pt x="147294" y="116676"/>
                    <a:pt x="152184" y="124617"/>
                    <a:pt x="152184" y="133780"/>
                  </a:cubicBezTo>
                  <a:lnTo>
                    <a:pt x="152184" y="141721"/>
                  </a:lnTo>
                  <a:cubicBezTo>
                    <a:pt x="153406" y="146608"/>
                    <a:pt x="150962" y="150884"/>
                    <a:pt x="146072" y="153939"/>
                  </a:cubicBezTo>
                  <a:close/>
                </a:path>
              </a:pathLst>
            </a:custGeom>
            <a:solidFill>
              <a:srgbClr val="2473B9"/>
            </a:solidFill>
            <a:ln w="6110" cap="flat">
              <a:noFill/>
              <a:prstDash val="solid"/>
              <a:miter/>
            </a:ln>
          </p:spPr>
          <p:txBody>
            <a:bodyPr rtlCol="0" anchor="ctr"/>
            <a:lstStyle/>
            <a:p>
              <a:endParaRPr lang="en-US" sz="2400"/>
            </a:p>
          </p:txBody>
        </p:sp>
      </p:grpSp>
      <p:sp>
        <p:nvSpPr>
          <p:cNvPr id="68" name="Picture Placeholder 67">
            <a:extLst>
              <a:ext uri="{FF2B5EF4-FFF2-40B4-BE49-F238E27FC236}">
                <a16:creationId xmlns:a16="http://schemas.microsoft.com/office/drawing/2014/main" id="{1253EEEA-98F9-F24E-8B3C-831AC642B61D}"/>
              </a:ext>
            </a:extLst>
          </p:cNvPr>
          <p:cNvSpPr>
            <a:spLocks noGrp="1" noChangeAspect="1"/>
          </p:cNvSpPr>
          <p:nvPr userDrawn="1">
            <p:ph type="pic" sz="quarter" idx="10" hasCustomPrompt="1"/>
          </p:nvPr>
        </p:nvSpPr>
        <p:spPr>
          <a:xfrm>
            <a:off x="5656580" y="964037"/>
            <a:ext cx="853440" cy="853440"/>
          </a:xfrm>
          <a:prstGeom prst="ellipse">
            <a:avLst/>
          </a:prstGeom>
        </p:spPr>
        <p:txBody>
          <a:bodyPr wrap="none" anchor="ctr" anchorCtr="0"/>
          <a:lstStyle>
            <a:lvl1pPr algn="ctr">
              <a:defRPr sz="1200"/>
            </a:lvl1pPr>
          </a:lstStyle>
          <a:p>
            <a:r>
              <a:rPr lang="en-US"/>
              <a:t>Photo</a:t>
            </a:r>
          </a:p>
        </p:txBody>
      </p:sp>
      <p:sp>
        <p:nvSpPr>
          <p:cNvPr id="69" name="Picture Placeholder 67">
            <a:extLst>
              <a:ext uri="{FF2B5EF4-FFF2-40B4-BE49-F238E27FC236}">
                <a16:creationId xmlns:a16="http://schemas.microsoft.com/office/drawing/2014/main" id="{21B5CDD9-8045-274C-8F62-44946AEECA33}"/>
              </a:ext>
            </a:extLst>
          </p:cNvPr>
          <p:cNvSpPr>
            <a:spLocks noGrp="1" noChangeAspect="1"/>
          </p:cNvSpPr>
          <p:nvPr userDrawn="1">
            <p:ph type="pic" sz="quarter" idx="11" hasCustomPrompt="1"/>
          </p:nvPr>
        </p:nvSpPr>
        <p:spPr>
          <a:xfrm>
            <a:off x="846452" y="2767437"/>
            <a:ext cx="853440" cy="853440"/>
          </a:xfrm>
          <a:prstGeom prst="ellipse">
            <a:avLst/>
          </a:prstGeom>
        </p:spPr>
        <p:txBody>
          <a:bodyPr wrap="none" anchor="ctr" anchorCtr="0"/>
          <a:lstStyle>
            <a:lvl1pPr marL="0" marR="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sz="1200"/>
            </a:lvl1pPr>
          </a:lstStyle>
          <a:p>
            <a:pPr marL="0" marR="0" lvl="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a:pPr>
            <a:r>
              <a:rPr lang="en-US"/>
              <a:t>Photo</a:t>
            </a:r>
          </a:p>
        </p:txBody>
      </p:sp>
      <p:sp>
        <p:nvSpPr>
          <p:cNvPr id="70" name="Picture Placeholder 67">
            <a:extLst>
              <a:ext uri="{FF2B5EF4-FFF2-40B4-BE49-F238E27FC236}">
                <a16:creationId xmlns:a16="http://schemas.microsoft.com/office/drawing/2014/main" id="{FE7A2F59-B470-3446-B582-477764DC3F83}"/>
              </a:ext>
            </a:extLst>
          </p:cNvPr>
          <p:cNvSpPr>
            <a:spLocks noGrp="1" noChangeAspect="1"/>
          </p:cNvSpPr>
          <p:nvPr userDrawn="1">
            <p:ph type="pic" sz="quarter" idx="12" hasCustomPrompt="1"/>
          </p:nvPr>
        </p:nvSpPr>
        <p:spPr>
          <a:xfrm>
            <a:off x="2770503" y="2767437"/>
            <a:ext cx="853440" cy="853440"/>
          </a:xfrm>
          <a:prstGeom prst="ellipse">
            <a:avLst/>
          </a:prstGeom>
        </p:spPr>
        <p:txBody>
          <a:bodyPr wrap="none" anchor="ctr" anchorCtr="0"/>
          <a:lstStyle>
            <a:lvl1pPr marL="0" marR="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sz="1200"/>
            </a:lvl1pPr>
          </a:lstStyle>
          <a:p>
            <a:pPr marL="0" marR="0" lvl="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a:pPr>
            <a:r>
              <a:rPr lang="en-US"/>
              <a:t>Photo</a:t>
            </a:r>
          </a:p>
        </p:txBody>
      </p:sp>
      <p:sp>
        <p:nvSpPr>
          <p:cNvPr id="71" name="Picture Placeholder 67">
            <a:extLst>
              <a:ext uri="{FF2B5EF4-FFF2-40B4-BE49-F238E27FC236}">
                <a16:creationId xmlns:a16="http://schemas.microsoft.com/office/drawing/2014/main" id="{5179DF51-3BD2-EC45-816E-2082313D0DFD}"/>
              </a:ext>
            </a:extLst>
          </p:cNvPr>
          <p:cNvSpPr>
            <a:spLocks noGrp="1" noChangeAspect="1"/>
          </p:cNvSpPr>
          <p:nvPr userDrawn="1">
            <p:ph type="pic" sz="quarter" idx="13" hasCustomPrompt="1"/>
          </p:nvPr>
        </p:nvSpPr>
        <p:spPr>
          <a:xfrm>
            <a:off x="4719159" y="2767437"/>
            <a:ext cx="853440" cy="853440"/>
          </a:xfrm>
          <a:prstGeom prst="ellipse">
            <a:avLst/>
          </a:prstGeom>
        </p:spPr>
        <p:txBody>
          <a:bodyPr wrap="none" anchor="ctr" anchorCtr="0"/>
          <a:lstStyle>
            <a:lvl1pPr algn="ctr">
              <a:defRPr sz="1200"/>
            </a:lvl1pPr>
          </a:lstStyle>
          <a:p>
            <a:r>
              <a:rPr lang="en-US"/>
              <a:t>Photo</a:t>
            </a:r>
          </a:p>
        </p:txBody>
      </p:sp>
      <p:sp>
        <p:nvSpPr>
          <p:cNvPr id="72" name="Picture Placeholder 67">
            <a:extLst>
              <a:ext uri="{FF2B5EF4-FFF2-40B4-BE49-F238E27FC236}">
                <a16:creationId xmlns:a16="http://schemas.microsoft.com/office/drawing/2014/main" id="{BA521378-3E48-A749-9448-87F4BBDF9F69}"/>
              </a:ext>
            </a:extLst>
          </p:cNvPr>
          <p:cNvSpPr>
            <a:spLocks noGrp="1" noChangeAspect="1"/>
          </p:cNvSpPr>
          <p:nvPr userDrawn="1">
            <p:ph type="pic" sz="quarter" idx="14" hasCustomPrompt="1"/>
          </p:nvPr>
        </p:nvSpPr>
        <p:spPr>
          <a:xfrm>
            <a:off x="6618604" y="2767437"/>
            <a:ext cx="853440" cy="853440"/>
          </a:xfrm>
          <a:prstGeom prst="ellipse">
            <a:avLst/>
          </a:prstGeom>
        </p:spPr>
        <p:txBody>
          <a:bodyPr wrap="none" anchor="ctr" anchorCtr="0"/>
          <a:lstStyle>
            <a:lvl1pPr algn="ctr">
              <a:defRPr sz="1200"/>
            </a:lvl1pPr>
          </a:lstStyle>
          <a:p>
            <a:r>
              <a:rPr lang="en-US"/>
              <a:t>Photo</a:t>
            </a:r>
          </a:p>
        </p:txBody>
      </p:sp>
      <p:sp>
        <p:nvSpPr>
          <p:cNvPr id="73" name="Picture Placeholder 67">
            <a:extLst>
              <a:ext uri="{FF2B5EF4-FFF2-40B4-BE49-F238E27FC236}">
                <a16:creationId xmlns:a16="http://schemas.microsoft.com/office/drawing/2014/main" id="{03FCD8E7-DDD4-6149-B6EA-E6A08C78DDD8}"/>
              </a:ext>
            </a:extLst>
          </p:cNvPr>
          <p:cNvSpPr>
            <a:spLocks noGrp="1" noChangeAspect="1"/>
          </p:cNvSpPr>
          <p:nvPr userDrawn="1">
            <p:ph type="pic" sz="quarter" idx="15" hasCustomPrompt="1"/>
          </p:nvPr>
        </p:nvSpPr>
        <p:spPr>
          <a:xfrm>
            <a:off x="8542655" y="2767437"/>
            <a:ext cx="853440" cy="853440"/>
          </a:xfrm>
          <a:prstGeom prst="ellipse">
            <a:avLst/>
          </a:prstGeom>
        </p:spPr>
        <p:txBody>
          <a:bodyPr wrap="none" anchor="ctr" anchorCtr="0"/>
          <a:lstStyle>
            <a:lvl1pPr algn="ctr">
              <a:defRPr sz="1200"/>
            </a:lvl1pPr>
          </a:lstStyle>
          <a:p>
            <a:r>
              <a:rPr lang="en-US"/>
              <a:t>Photo</a:t>
            </a:r>
          </a:p>
        </p:txBody>
      </p:sp>
      <p:sp>
        <p:nvSpPr>
          <p:cNvPr id="74" name="Picture Placeholder 67">
            <a:extLst>
              <a:ext uri="{FF2B5EF4-FFF2-40B4-BE49-F238E27FC236}">
                <a16:creationId xmlns:a16="http://schemas.microsoft.com/office/drawing/2014/main" id="{A4DF7954-FC0E-B943-872C-2BF92A21AF0D}"/>
              </a:ext>
            </a:extLst>
          </p:cNvPr>
          <p:cNvSpPr>
            <a:spLocks noGrp="1" noChangeAspect="1"/>
          </p:cNvSpPr>
          <p:nvPr userDrawn="1">
            <p:ph type="pic" sz="quarter" idx="16" hasCustomPrompt="1"/>
          </p:nvPr>
        </p:nvSpPr>
        <p:spPr>
          <a:xfrm>
            <a:off x="10466708" y="2767437"/>
            <a:ext cx="853440" cy="853440"/>
          </a:xfrm>
          <a:prstGeom prst="ellipse">
            <a:avLst/>
          </a:prstGeom>
        </p:spPr>
        <p:txBody>
          <a:bodyPr wrap="none" anchor="ctr" anchorCtr="0"/>
          <a:lstStyle>
            <a:lvl1pPr algn="ctr">
              <a:defRPr sz="1200"/>
            </a:lvl1pPr>
          </a:lstStyle>
          <a:p>
            <a:r>
              <a:rPr lang="en-US"/>
              <a:t>Photo</a:t>
            </a:r>
          </a:p>
        </p:txBody>
      </p:sp>
      <p:sp>
        <p:nvSpPr>
          <p:cNvPr id="75" name="Picture Placeholder 67">
            <a:extLst>
              <a:ext uri="{FF2B5EF4-FFF2-40B4-BE49-F238E27FC236}">
                <a16:creationId xmlns:a16="http://schemas.microsoft.com/office/drawing/2014/main" id="{0445D38C-F717-4D4A-A975-1F5D122D1E8E}"/>
              </a:ext>
            </a:extLst>
          </p:cNvPr>
          <p:cNvSpPr>
            <a:spLocks noGrp="1" noChangeAspect="1"/>
          </p:cNvSpPr>
          <p:nvPr userDrawn="1">
            <p:ph type="pic" sz="quarter" idx="17" hasCustomPrompt="1"/>
          </p:nvPr>
        </p:nvSpPr>
        <p:spPr>
          <a:xfrm>
            <a:off x="846452" y="4596237"/>
            <a:ext cx="853440" cy="853440"/>
          </a:xfrm>
          <a:prstGeom prst="ellipse">
            <a:avLst/>
          </a:prstGeom>
        </p:spPr>
        <p:txBody>
          <a:bodyPr wrap="none" anchor="ctr" anchorCtr="0"/>
          <a:lstStyle>
            <a:lvl1pPr algn="ctr">
              <a:defRPr sz="1200"/>
            </a:lvl1pPr>
          </a:lstStyle>
          <a:p>
            <a:r>
              <a:rPr lang="en-US"/>
              <a:t>Photo</a:t>
            </a:r>
          </a:p>
        </p:txBody>
      </p:sp>
      <p:sp>
        <p:nvSpPr>
          <p:cNvPr id="76" name="Picture Placeholder 67">
            <a:extLst>
              <a:ext uri="{FF2B5EF4-FFF2-40B4-BE49-F238E27FC236}">
                <a16:creationId xmlns:a16="http://schemas.microsoft.com/office/drawing/2014/main" id="{47923A8E-9E66-7F4D-8781-CCBF0F113522}"/>
              </a:ext>
            </a:extLst>
          </p:cNvPr>
          <p:cNvSpPr>
            <a:spLocks noGrp="1" noChangeAspect="1"/>
          </p:cNvSpPr>
          <p:nvPr userDrawn="1">
            <p:ph type="pic" sz="quarter" idx="18" hasCustomPrompt="1"/>
          </p:nvPr>
        </p:nvSpPr>
        <p:spPr>
          <a:xfrm>
            <a:off x="2770503" y="4596237"/>
            <a:ext cx="853440" cy="853440"/>
          </a:xfrm>
          <a:prstGeom prst="ellipse">
            <a:avLst/>
          </a:prstGeom>
        </p:spPr>
        <p:txBody>
          <a:bodyPr wrap="none" anchor="ctr" anchorCtr="0"/>
          <a:lstStyle>
            <a:lvl1pPr algn="ctr">
              <a:defRPr sz="1200"/>
            </a:lvl1pPr>
          </a:lstStyle>
          <a:p>
            <a:r>
              <a:rPr lang="en-US"/>
              <a:t>Photo</a:t>
            </a:r>
          </a:p>
        </p:txBody>
      </p:sp>
      <p:sp>
        <p:nvSpPr>
          <p:cNvPr id="77" name="Picture Placeholder 67">
            <a:extLst>
              <a:ext uri="{FF2B5EF4-FFF2-40B4-BE49-F238E27FC236}">
                <a16:creationId xmlns:a16="http://schemas.microsoft.com/office/drawing/2014/main" id="{A807AAB4-7D38-8749-A3A8-9DC774C71408}"/>
              </a:ext>
            </a:extLst>
          </p:cNvPr>
          <p:cNvSpPr>
            <a:spLocks noGrp="1" noChangeAspect="1"/>
          </p:cNvSpPr>
          <p:nvPr userDrawn="1">
            <p:ph type="pic" sz="quarter" idx="19" hasCustomPrompt="1"/>
          </p:nvPr>
        </p:nvSpPr>
        <p:spPr>
          <a:xfrm>
            <a:off x="4719159" y="4596237"/>
            <a:ext cx="853440" cy="853440"/>
          </a:xfrm>
          <a:prstGeom prst="ellipse">
            <a:avLst/>
          </a:prstGeom>
        </p:spPr>
        <p:txBody>
          <a:bodyPr wrap="none" anchor="ctr" anchorCtr="0"/>
          <a:lstStyle>
            <a:lvl1pPr algn="ctr">
              <a:defRPr sz="1200"/>
            </a:lvl1pPr>
          </a:lstStyle>
          <a:p>
            <a:r>
              <a:rPr lang="en-US"/>
              <a:t>Photo</a:t>
            </a:r>
          </a:p>
        </p:txBody>
      </p:sp>
      <p:sp>
        <p:nvSpPr>
          <p:cNvPr id="78" name="Picture Placeholder 67">
            <a:extLst>
              <a:ext uri="{FF2B5EF4-FFF2-40B4-BE49-F238E27FC236}">
                <a16:creationId xmlns:a16="http://schemas.microsoft.com/office/drawing/2014/main" id="{A35E9005-8BE0-4C4F-B7DD-CC86B7D2A870}"/>
              </a:ext>
            </a:extLst>
          </p:cNvPr>
          <p:cNvSpPr>
            <a:spLocks noGrp="1" noChangeAspect="1"/>
          </p:cNvSpPr>
          <p:nvPr userDrawn="1">
            <p:ph type="pic" sz="quarter" idx="20" hasCustomPrompt="1"/>
          </p:nvPr>
        </p:nvSpPr>
        <p:spPr>
          <a:xfrm>
            <a:off x="6618604" y="4596237"/>
            <a:ext cx="853440" cy="853440"/>
          </a:xfrm>
          <a:prstGeom prst="ellipse">
            <a:avLst/>
          </a:prstGeom>
        </p:spPr>
        <p:txBody>
          <a:bodyPr wrap="none" anchor="ctr" anchorCtr="0"/>
          <a:lstStyle>
            <a:lvl1pPr algn="ctr">
              <a:defRPr sz="1200"/>
            </a:lvl1pPr>
          </a:lstStyle>
          <a:p>
            <a:r>
              <a:rPr lang="en-US"/>
              <a:t>Photo</a:t>
            </a:r>
          </a:p>
        </p:txBody>
      </p:sp>
      <p:sp>
        <p:nvSpPr>
          <p:cNvPr id="79" name="Picture Placeholder 67">
            <a:extLst>
              <a:ext uri="{FF2B5EF4-FFF2-40B4-BE49-F238E27FC236}">
                <a16:creationId xmlns:a16="http://schemas.microsoft.com/office/drawing/2014/main" id="{2F590A45-CA68-B941-B458-96CDCDD6857D}"/>
              </a:ext>
            </a:extLst>
          </p:cNvPr>
          <p:cNvSpPr>
            <a:spLocks noGrp="1" noChangeAspect="1"/>
          </p:cNvSpPr>
          <p:nvPr userDrawn="1">
            <p:ph type="pic" sz="quarter" idx="21" hasCustomPrompt="1"/>
          </p:nvPr>
        </p:nvSpPr>
        <p:spPr>
          <a:xfrm>
            <a:off x="8542655" y="4596237"/>
            <a:ext cx="853440" cy="853440"/>
          </a:xfrm>
          <a:prstGeom prst="ellipse">
            <a:avLst/>
          </a:prstGeom>
        </p:spPr>
        <p:txBody>
          <a:bodyPr wrap="none" anchor="ctr" anchorCtr="0"/>
          <a:lstStyle>
            <a:lvl1pPr algn="ctr">
              <a:defRPr sz="1200"/>
            </a:lvl1pPr>
          </a:lstStyle>
          <a:p>
            <a:r>
              <a:rPr lang="en-US"/>
              <a:t>Photo</a:t>
            </a:r>
          </a:p>
        </p:txBody>
      </p:sp>
      <p:sp>
        <p:nvSpPr>
          <p:cNvPr id="80" name="Picture Placeholder 67">
            <a:extLst>
              <a:ext uri="{FF2B5EF4-FFF2-40B4-BE49-F238E27FC236}">
                <a16:creationId xmlns:a16="http://schemas.microsoft.com/office/drawing/2014/main" id="{9D18AC67-CAF4-8445-BA90-C8CBB4B6E904}"/>
              </a:ext>
            </a:extLst>
          </p:cNvPr>
          <p:cNvSpPr>
            <a:spLocks noGrp="1" noChangeAspect="1"/>
          </p:cNvSpPr>
          <p:nvPr userDrawn="1">
            <p:ph type="pic" sz="quarter" idx="22" hasCustomPrompt="1"/>
          </p:nvPr>
        </p:nvSpPr>
        <p:spPr>
          <a:xfrm>
            <a:off x="10466708" y="4596237"/>
            <a:ext cx="853440" cy="853440"/>
          </a:xfrm>
          <a:prstGeom prst="ellipse">
            <a:avLst/>
          </a:prstGeom>
        </p:spPr>
        <p:txBody>
          <a:bodyPr wrap="none" anchor="ctr" anchorCtr="0"/>
          <a:lstStyle>
            <a:lvl1pPr algn="ctr">
              <a:defRPr sz="1200"/>
            </a:lvl1pPr>
          </a:lstStyle>
          <a:p>
            <a:r>
              <a:rPr lang="en-US"/>
              <a:t>Photo</a:t>
            </a:r>
          </a:p>
        </p:txBody>
      </p:sp>
      <p:sp>
        <p:nvSpPr>
          <p:cNvPr id="84" name="Text Placeholder 83">
            <a:extLst>
              <a:ext uri="{FF2B5EF4-FFF2-40B4-BE49-F238E27FC236}">
                <a16:creationId xmlns:a16="http://schemas.microsoft.com/office/drawing/2014/main" id="{C02D659B-EDAA-AF44-83C8-D458AB70B4E1}"/>
              </a:ext>
            </a:extLst>
          </p:cNvPr>
          <p:cNvSpPr>
            <a:spLocks noGrp="1"/>
          </p:cNvSpPr>
          <p:nvPr>
            <p:ph type="body" sz="quarter" idx="23" hasCustomPrompt="1"/>
          </p:nvPr>
        </p:nvSpPr>
        <p:spPr>
          <a:xfrm>
            <a:off x="5168899" y="1907479"/>
            <a:ext cx="1828800" cy="609600"/>
          </a:xfrm>
          <a:prstGeom prst="rect">
            <a:avLst/>
          </a:prstGeom>
        </p:spPr>
        <p:txBody>
          <a:bodyPr anchor="ctr"/>
          <a:lstStyle>
            <a:lvl1pPr algn="ctr">
              <a:defRPr sz="1333" b="0">
                <a:solidFill>
                  <a:schemeClr val="bg1"/>
                </a:solidFill>
              </a:defRPr>
            </a:lvl1pPr>
          </a:lstStyle>
          <a:p>
            <a:pPr lvl="0"/>
            <a:r>
              <a:rPr lang="en-US"/>
              <a:t>TITLE</a:t>
            </a:r>
            <a:br>
              <a:rPr lang="en-US"/>
            </a:br>
            <a:r>
              <a:rPr lang="en-US"/>
              <a:t>NAME</a:t>
            </a:r>
          </a:p>
        </p:txBody>
      </p:sp>
      <p:sp>
        <p:nvSpPr>
          <p:cNvPr id="85" name="Text Placeholder 83">
            <a:extLst>
              <a:ext uri="{FF2B5EF4-FFF2-40B4-BE49-F238E27FC236}">
                <a16:creationId xmlns:a16="http://schemas.microsoft.com/office/drawing/2014/main" id="{29E3ABCE-1905-054D-AE33-B99DB271A1CF}"/>
              </a:ext>
            </a:extLst>
          </p:cNvPr>
          <p:cNvSpPr>
            <a:spLocks noGrp="1"/>
          </p:cNvSpPr>
          <p:nvPr>
            <p:ph type="body" sz="quarter" idx="24" hasCustomPrompt="1"/>
          </p:nvPr>
        </p:nvSpPr>
        <p:spPr>
          <a:xfrm>
            <a:off x="4231479" y="3737627"/>
            <a:ext cx="1828800" cy="609600"/>
          </a:xfrm>
          <a:prstGeom prst="rect">
            <a:avLst/>
          </a:prstGeom>
        </p:spPr>
        <p:txBody>
          <a:bodyPr anchor="ctr"/>
          <a:lstStyle>
            <a:lvl1pPr algn="ctr">
              <a:defRPr sz="1333" b="0">
                <a:solidFill>
                  <a:schemeClr val="bg1"/>
                </a:solidFill>
              </a:defRPr>
            </a:lvl1pPr>
          </a:lstStyle>
          <a:p>
            <a:pPr lvl="0"/>
            <a:r>
              <a:rPr lang="en-US"/>
              <a:t>TITLE</a:t>
            </a:r>
            <a:br>
              <a:rPr lang="en-US"/>
            </a:br>
            <a:r>
              <a:rPr lang="en-US"/>
              <a:t>NAME</a:t>
            </a:r>
          </a:p>
        </p:txBody>
      </p:sp>
      <p:sp>
        <p:nvSpPr>
          <p:cNvPr id="86" name="Text Placeholder 83">
            <a:extLst>
              <a:ext uri="{FF2B5EF4-FFF2-40B4-BE49-F238E27FC236}">
                <a16:creationId xmlns:a16="http://schemas.microsoft.com/office/drawing/2014/main" id="{EF9639B7-3A62-A34A-8C27-1FC8AA9DCF87}"/>
              </a:ext>
            </a:extLst>
          </p:cNvPr>
          <p:cNvSpPr>
            <a:spLocks noGrp="1"/>
          </p:cNvSpPr>
          <p:nvPr>
            <p:ph type="body" sz="quarter" idx="25" hasCustomPrompt="1"/>
          </p:nvPr>
        </p:nvSpPr>
        <p:spPr>
          <a:xfrm>
            <a:off x="2282823" y="3737627"/>
            <a:ext cx="1828800" cy="609600"/>
          </a:xfrm>
          <a:prstGeom prst="rect">
            <a:avLst/>
          </a:prstGeom>
        </p:spPr>
        <p:txBody>
          <a:bodyPr anchor="ctr"/>
          <a:lstStyle>
            <a:lvl1pPr algn="ctr">
              <a:defRPr sz="1333" b="0">
                <a:solidFill>
                  <a:schemeClr val="bg1"/>
                </a:solidFill>
              </a:defRPr>
            </a:lvl1pPr>
          </a:lstStyle>
          <a:p>
            <a:pPr lvl="0"/>
            <a:r>
              <a:rPr lang="en-US"/>
              <a:t>TITLE</a:t>
            </a:r>
            <a:br>
              <a:rPr lang="en-US"/>
            </a:br>
            <a:r>
              <a:rPr lang="en-US"/>
              <a:t>NAME</a:t>
            </a:r>
          </a:p>
        </p:txBody>
      </p:sp>
      <p:sp>
        <p:nvSpPr>
          <p:cNvPr id="87" name="Text Placeholder 83">
            <a:extLst>
              <a:ext uri="{FF2B5EF4-FFF2-40B4-BE49-F238E27FC236}">
                <a16:creationId xmlns:a16="http://schemas.microsoft.com/office/drawing/2014/main" id="{2AE43484-C007-CD45-887E-8EDA1B42A3E3}"/>
              </a:ext>
            </a:extLst>
          </p:cNvPr>
          <p:cNvSpPr>
            <a:spLocks noGrp="1"/>
          </p:cNvSpPr>
          <p:nvPr>
            <p:ph type="body" sz="quarter" idx="26" hasCustomPrompt="1"/>
          </p:nvPr>
        </p:nvSpPr>
        <p:spPr>
          <a:xfrm>
            <a:off x="358772" y="3737627"/>
            <a:ext cx="1828800" cy="609600"/>
          </a:xfrm>
          <a:prstGeom prst="rect">
            <a:avLst/>
          </a:prstGeom>
        </p:spPr>
        <p:txBody>
          <a:bodyPr anchor="ctr"/>
          <a:lstStyle>
            <a:lvl1pPr algn="ctr">
              <a:defRPr sz="1333" b="0">
                <a:solidFill>
                  <a:schemeClr val="bg1"/>
                </a:solidFill>
              </a:defRPr>
            </a:lvl1pPr>
          </a:lstStyle>
          <a:p>
            <a:pPr lvl="0"/>
            <a:r>
              <a:rPr lang="en-US"/>
              <a:t>TITLE</a:t>
            </a:r>
            <a:br>
              <a:rPr lang="en-US"/>
            </a:br>
            <a:r>
              <a:rPr lang="en-US"/>
              <a:t>NAME</a:t>
            </a:r>
          </a:p>
        </p:txBody>
      </p:sp>
      <p:sp>
        <p:nvSpPr>
          <p:cNvPr id="91" name="Text Placeholder 83">
            <a:extLst>
              <a:ext uri="{FF2B5EF4-FFF2-40B4-BE49-F238E27FC236}">
                <a16:creationId xmlns:a16="http://schemas.microsoft.com/office/drawing/2014/main" id="{45E222CC-2B87-E44D-982E-FB34E0E2DB3E}"/>
              </a:ext>
            </a:extLst>
          </p:cNvPr>
          <p:cNvSpPr>
            <a:spLocks noGrp="1"/>
          </p:cNvSpPr>
          <p:nvPr>
            <p:ph type="body" sz="quarter" idx="27" hasCustomPrompt="1"/>
          </p:nvPr>
        </p:nvSpPr>
        <p:spPr>
          <a:xfrm>
            <a:off x="9979028" y="3737627"/>
            <a:ext cx="1828800" cy="609600"/>
          </a:xfrm>
          <a:prstGeom prst="rect">
            <a:avLst/>
          </a:prstGeom>
        </p:spPr>
        <p:txBody>
          <a:bodyPr anchor="ctr"/>
          <a:lstStyle>
            <a:lvl1pPr algn="ctr">
              <a:defRPr sz="1333" b="0">
                <a:solidFill>
                  <a:schemeClr val="bg1"/>
                </a:solidFill>
              </a:defRPr>
            </a:lvl1pPr>
          </a:lstStyle>
          <a:p>
            <a:pPr lvl="0"/>
            <a:r>
              <a:rPr lang="en-US"/>
              <a:t>TITLE</a:t>
            </a:r>
            <a:br>
              <a:rPr lang="en-US"/>
            </a:br>
            <a:r>
              <a:rPr lang="en-US"/>
              <a:t>NAME</a:t>
            </a:r>
          </a:p>
        </p:txBody>
      </p:sp>
      <p:sp>
        <p:nvSpPr>
          <p:cNvPr id="92" name="Text Placeholder 83">
            <a:extLst>
              <a:ext uri="{FF2B5EF4-FFF2-40B4-BE49-F238E27FC236}">
                <a16:creationId xmlns:a16="http://schemas.microsoft.com/office/drawing/2014/main" id="{3819E673-5616-2149-9AE3-3292F0F2BCDB}"/>
              </a:ext>
            </a:extLst>
          </p:cNvPr>
          <p:cNvSpPr>
            <a:spLocks noGrp="1"/>
          </p:cNvSpPr>
          <p:nvPr>
            <p:ph type="body" sz="quarter" idx="28" hasCustomPrompt="1"/>
          </p:nvPr>
        </p:nvSpPr>
        <p:spPr>
          <a:xfrm>
            <a:off x="8054975" y="3737627"/>
            <a:ext cx="1828800" cy="609600"/>
          </a:xfrm>
          <a:prstGeom prst="rect">
            <a:avLst/>
          </a:prstGeom>
        </p:spPr>
        <p:txBody>
          <a:bodyPr anchor="ctr"/>
          <a:lstStyle>
            <a:lvl1pPr algn="ctr">
              <a:defRPr sz="1333" b="0">
                <a:solidFill>
                  <a:schemeClr val="bg1"/>
                </a:solidFill>
              </a:defRPr>
            </a:lvl1pPr>
          </a:lstStyle>
          <a:p>
            <a:pPr lvl="0"/>
            <a:r>
              <a:rPr lang="en-US"/>
              <a:t>TITLE</a:t>
            </a:r>
            <a:br>
              <a:rPr lang="en-US"/>
            </a:br>
            <a:r>
              <a:rPr lang="en-US"/>
              <a:t>NAME</a:t>
            </a:r>
          </a:p>
        </p:txBody>
      </p:sp>
      <p:sp>
        <p:nvSpPr>
          <p:cNvPr id="93" name="Text Placeholder 83">
            <a:extLst>
              <a:ext uri="{FF2B5EF4-FFF2-40B4-BE49-F238E27FC236}">
                <a16:creationId xmlns:a16="http://schemas.microsoft.com/office/drawing/2014/main" id="{8F554C34-9BBF-A541-89D9-97E54C89F9E9}"/>
              </a:ext>
            </a:extLst>
          </p:cNvPr>
          <p:cNvSpPr>
            <a:spLocks noGrp="1"/>
          </p:cNvSpPr>
          <p:nvPr>
            <p:ph type="body" sz="quarter" idx="29" hasCustomPrompt="1"/>
          </p:nvPr>
        </p:nvSpPr>
        <p:spPr>
          <a:xfrm>
            <a:off x="6130924" y="3737627"/>
            <a:ext cx="1828800" cy="609600"/>
          </a:xfrm>
          <a:prstGeom prst="rect">
            <a:avLst/>
          </a:prstGeom>
        </p:spPr>
        <p:txBody>
          <a:bodyPr anchor="ctr"/>
          <a:lstStyle>
            <a:lvl1pPr algn="ctr">
              <a:defRPr sz="1333" b="0">
                <a:solidFill>
                  <a:schemeClr val="bg1"/>
                </a:solidFill>
              </a:defRPr>
            </a:lvl1pPr>
          </a:lstStyle>
          <a:p>
            <a:pPr lvl="0"/>
            <a:r>
              <a:rPr lang="en-US"/>
              <a:t>TITLE</a:t>
            </a:r>
            <a:br>
              <a:rPr lang="en-US"/>
            </a:br>
            <a:r>
              <a:rPr lang="en-US"/>
              <a:t>NAME</a:t>
            </a:r>
          </a:p>
        </p:txBody>
      </p:sp>
      <p:sp>
        <p:nvSpPr>
          <p:cNvPr id="94" name="Text Placeholder 83">
            <a:extLst>
              <a:ext uri="{FF2B5EF4-FFF2-40B4-BE49-F238E27FC236}">
                <a16:creationId xmlns:a16="http://schemas.microsoft.com/office/drawing/2014/main" id="{E7FD17CB-F4DF-5F49-9995-51FE74116DDD}"/>
              </a:ext>
            </a:extLst>
          </p:cNvPr>
          <p:cNvSpPr>
            <a:spLocks noGrp="1"/>
          </p:cNvSpPr>
          <p:nvPr>
            <p:ph type="body" sz="quarter" idx="30" hasCustomPrompt="1"/>
          </p:nvPr>
        </p:nvSpPr>
        <p:spPr>
          <a:xfrm>
            <a:off x="4231479" y="5558756"/>
            <a:ext cx="1828800" cy="609600"/>
          </a:xfrm>
          <a:prstGeom prst="rect">
            <a:avLst/>
          </a:prstGeom>
        </p:spPr>
        <p:txBody>
          <a:bodyPr anchor="ctr"/>
          <a:lstStyle>
            <a:lvl1pPr algn="ctr">
              <a:defRPr sz="1333" b="0">
                <a:solidFill>
                  <a:schemeClr val="bg1"/>
                </a:solidFill>
              </a:defRPr>
            </a:lvl1pPr>
          </a:lstStyle>
          <a:p>
            <a:pPr lvl="0"/>
            <a:r>
              <a:rPr lang="en-US"/>
              <a:t>TITLE</a:t>
            </a:r>
            <a:br>
              <a:rPr lang="en-US"/>
            </a:br>
            <a:r>
              <a:rPr lang="en-US"/>
              <a:t>NAME</a:t>
            </a:r>
          </a:p>
        </p:txBody>
      </p:sp>
      <p:sp>
        <p:nvSpPr>
          <p:cNvPr id="95" name="Text Placeholder 83">
            <a:extLst>
              <a:ext uri="{FF2B5EF4-FFF2-40B4-BE49-F238E27FC236}">
                <a16:creationId xmlns:a16="http://schemas.microsoft.com/office/drawing/2014/main" id="{B7BC876C-A31A-CA4D-8AAE-4BA8556B4E59}"/>
              </a:ext>
            </a:extLst>
          </p:cNvPr>
          <p:cNvSpPr>
            <a:spLocks noGrp="1"/>
          </p:cNvSpPr>
          <p:nvPr>
            <p:ph type="body" sz="quarter" idx="31" hasCustomPrompt="1"/>
          </p:nvPr>
        </p:nvSpPr>
        <p:spPr>
          <a:xfrm>
            <a:off x="2282823" y="5558756"/>
            <a:ext cx="1828800" cy="609600"/>
          </a:xfrm>
          <a:prstGeom prst="rect">
            <a:avLst/>
          </a:prstGeom>
        </p:spPr>
        <p:txBody>
          <a:bodyPr anchor="ctr"/>
          <a:lstStyle>
            <a:lvl1pPr algn="ctr">
              <a:defRPr sz="1333" b="0">
                <a:solidFill>
                  <a:schemeClr val="bg1"/>
                </a:solidFill>
              </a:defRPr>
            </a:lvl1pPr>
          </a:lstStyle>
          <a:p>
            <a:pPr lvl="0"/>
            <a:r>
              <a:rPr lang="en-US"/>
              <a:t>TITLE</a:t>
            </a:r>
            <a:br>
              <a:rPr lang="en-US"/>
            </a:br>
            <a:r>
              <a:rPr lang="en-US"/>
              <a:t>NAME</a:t>
            </a:r>
          </a:p>
        </p:txBody>
      </p:sp>
      <p:sp>
        <p:nvSpPr>
          <p:cNvPr id="96" name="Text Placeholder 83">
            <a:extLst>
              <a:ext uri="{FF2B5EF4-FFF2-40B4-BE49-F238E27FC236}">
                <a16:creationId xmlns:a16="http://schemas.microsoft.com/office/drawing/2014/main" id="{5742E852-9D95-2748-9828-9B786742A788}"/>
              </a:ext>
            </a:extLst>
          </p:cNvPr>
          <p:cNvSpPr>
            <a:spLocks noGrp="1"/>
          </p:cNvSpPr>
          <p:nvPr>
            <p:ph type="body" sz="quarter" idx="32" hasCustomPrompt="1"/>
          </p:nvPr>
        </p:nvSpPr>
        <p:spPr>
          <a:xfrm>
            <a:off x="358772" y="5558756"/>
            <a:ext cx="1828800" cy="609600"/>
          </a:xfrm>
          <a:prstGeom prst="rect">
            <a:avLst/>
          </a:prstGeom>
        </p:spPr>
        <p:txBody>
          <a:bodyPr anchor="ctr"/>
          <a:lstStyle>
            <a:lvl1pPr algn="ctr">
              <a:defRPr sz="1333" b="0">
                <a:solidFill>
                  <a:schemeClr val="bg1"/>
                </a:solidFill>
              </a:defRPr>
            </a:lvl1pPr>
          </a:lstStyle>
          <a:p>
            <a:pPr lvl="0"/>
            <a:r>
              <a:rPr lang="en-US"/>
              <a:t>TITLE</a:t>
            </a:r>
            <a:br>
              <a:rPr lang="en-US"/>
            </a:br>
            <a:r>
              <a:rPr lang="en-US"/>
              <a:t>NAME</a:t>
            </a:r>
          </a:p>
        </p:txBody>
      </p:sp>
      <p:sp>
        <p:nvSpPr>
          <p:cNvPr id="97" name="Text Placeholder 83">
            <a:extLst>
              <a:ext uri="{FF2B5EF4-FFF2-40B4-BE49-F238E27FC236}">
                <a16:creationId xmlns:a16="http://schemas.microsoft.com/office/drawing/2014/main" id="{B67AA0B1-8F0C-5846-A67D-EFAC1FC6B368}"/>
              </a:ext>
            </a:extLst>
          </p:cNvPr>
          <p:cNvSpPr>
            <a:spLocks noGrp="1"/>
          </p:cNvSpPr>
          <p:nvPr>
            <p:ph type="body" sz="quarter" idx="33" hasCustomPrompt="1"/>
          </p:nvPr>
        </p:nvSpPr>
        <p:spPr>
          <a:xfrm>
            <a:off x="9979028" y="5558756"/>
            <a:ext cx="1828800" cy="609600"/>
          </a:xfrm>
          <a:prstGeom prst="rect">
            <a:avLst/>
          </a:prstGeom>
        </p:spPr>
        <p:txBody>
          <a:bodyPr anchor="ctr"/>
          <a:lstStyle>
            <a:lvl1pPr algn="ctr">
              <a:defRPr sz="1333" b="0">
                <a:solidFill>
                  <a:schemeClr val="bg1"/>
                </a:solidFill>
              </a:defRPr>
            </a:lvl1pPr>
          </a:lstStyle>
          <a:p>
            <a:pPr lvl="0"/>
            <a:r>
              <a:rPr lang="en-US"/>
              <a:t>TITLE</a:t>
            </a:r>
            <a:br>
              <a:rPr lang="en-US"/>
            </a:br>
            <a:r>
              <a:rPr lang="en-US"/>
              <a:t>NAME</a:t>
            </a:r>
          </a:p>
        </p:txBody>
      </p:sp>
      <p:sp>
        <p:nvSpPr>
          <p:cNvPr id="98" name="Text Placeholder 83">
            <a:extLst>
              <a:ext uri="{FF2B5EF4-FFF2-40B4-BE49-F238E27FC236}">
                <a16:creationId xmlns:a16="http://schemas.microsoft.com/office/drawing/2014/main" id="{B55F96C8-C0D9-F542-A9A6-B8A7B7023E19}"/>
              </a:ext>
            </a:extLst>
          </p:cNvPr>
          <p:cNvSpPr>
            <a:spLocks noGrp="1"/>
          </p:cNvSpPr>
          <p:nvPr>
            <p:ph type="body" sz="quarter" idx="34" hasCustomPrompt="1"/>
          </p:nvPr>
        </p:nvSpPr>
        <p:spPr>
          <a:xfrm>
            <a:off x="8054975" y="5558756"/>
            <a:ext cx="1828800" cy="609600"/>
          </a:xfrm>
          <a:prstGeom prst="rect">
            <a:avLst/>
          </a:prstGeom>
        </p:spPr>
        <p:txBody>
          <a:bodyPr anchor="ctr"/>
          <a:lstStyle>
            <a:lvl1pPr algn="ctr">
              <a:defRPr sz="1333" b="0">
                <a:solidFill>
                  <a:schemeClr val="bg1"/>
                </a:solidFill>
              </a:defRPr>
            </a:lvl1pPr>
          </a:lstStyle>
          <a:p>
            <a:pPr lvl="0"/>
            <a:r>
              <a:rPr lang="en-US"/>
              <a:t>TITLE</a:t>
            </a:r>
            <a:br>
              <a:rPr lang="en-US"/>
            </a:br>
            <a:r>
              <a:rPr lang="en-US"/>
              <a:t>NAME</a:t>
            </a:r>
          </a:p>
        </p:txBody>
      </p:sp>
      <p:sp>
        <p:nvSpPr>
          <p:cNvPr id="99" name="Text Placeholder 83">
            <a:extLst>
              <a:ext uri="{FF2B5EF4-FFF2-40B4-BE49-F238E27FC236}">
                <a16:creationId xmlns:a16="http://schemas.microsoft.com/office/drawing/2014/main" id="{78431463-4631-F443-8913-B0705CC2A0E9}"/>
              </a:ext>
            </a:extLst>
          </p:cNvPr>
          <p:cNvSpPr>
            <a:spLocks noGrp="1"/>
          </p:cNvSpPr>
          <p:nvPr>
            <p:ph type="body" sz="quarter" idx="35" hasCustomPrompt="1"/>
          </p:nvPr>
        </p:nvSpPr>
        <p:spPr>
          <a:xfrm>
            <a:off x="6130924" y="5558756"/>
            <a:ext cx="1828800" cy="609600"/>
          </a:xfrm>
          <a:prstGeom prst="rect">
            <a:avLst/>
          </a:prstGeom>
        </p:spPr>
        <p:txBody>
          <a:bodyPr anchor="ctr"/>
          <a:lstStyle>
            <a:lvl1pPr algn="ctr">
              <a:defRPr sz="1333" b="0">
                <a:solidFill>
                  <a:schemeClr val="bg1"/>
                </a:solidFill>
              </a:defRPr>
            </a:lvl1pPr>
          </a:lstStyle>
          <a:p>
            <a:pPr lvl="0"/>
            <a:r>
              <a:rPr lang="en-US"/>
              <a:t>TITLE</a:t>
            </a:r>
            <a:br>
              <a:rPr lang="en-US"/>
            </a:br>
            <a:r>
              <a:rPr lang="en-US"/>
              <a:t>NAME</a:t>
            </a:r>
          </a:p>
        </p:txBody>
      </p:sp>
    </p:spTree>
    <p:extLst>
      <p:ext uri="{BB962C8B-B14F-4D97-AF65-F5344CB8AC3E}">
        <p14:creationId xmlns:p14="http://schemas.microsoft.com/office/powerpoint/2010/main" val="330660896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3234-2208-4FD5-BA5D-47924B90C327}"/>
              </a:ext>
            </a:extLst>
          </p:cNvPr>
          <p:cNvSpPr>
            <a:spLocks noGrp="1"/>
          </p:cNvSpPr>
          <p:nvPr>
            <p:ph type="title" hasCustomPrompt="1"/>
          </p:nvPr>
        </p:nvSpPr>
        <p:spPr/>
        <p:txBody>
          <a:bodyPr anchor="t"/>
          <a:lstStyle>
            <a:lvl1pPr>
              <a:defRPr/>
            </a:lvl1pPr>
          </a:lstStyle>
          <a:p>
            <a:r>
              <a:rPr lang="en-US"/>
              <a:t>Click to Add Title</a:t>
            </a:r>
          </a:p>
        </p:txBody>
      </p:sp>
      <p:sp>
        <p:nvSpPr>
          <p:cNvPr id="12" name="Text Placeholder 7">
            <a:extLst>
              <a:ext uri="{FF2B5EF4-FFF2-40B4-BE49-F238E27FC236}">
                <a16:creationId xmlns:a16="http://schemas.microsoft.com/office/drawing/2014/main" id="{FDB9B4E4-BFD7-5947-A10A-2DFC2156CD68}"/>
              </a:ext>
            </a:extLst>
          </p:cNvPr>
          <p:cNvSpPr>
            <a:spLocks noGrp="1"/>
          </p:cNvSpPr>
          <p:nvPr>
            <p:ph type="body" sz="quarter" idx="39" hasCustomPrompt="1"/>
          </p:nvPr>
        </p:nvSpPr>
        <p:spPr>
          <a:xfrm>
            <a:off x="383396" y="1200505"/>
            <a:ext cx="5712605" cy="4725865"/>
          </a:xfrm>
          <a:prstGeom prst="rect">
            <a:avLst/>
          </a:prstGeom>
        </p:spPr>
        <p:txBody>
          <a:bodyPr/>
          <a:lstStyle>
            <a:lvl1pPr>
              <a:buClr>
                <a:schemeClr val="accent2"/>
              </a:buClr>
              <a:defRPr sz="2667">
                <a:solidFill>
                  <a:schemeClr val="tx1"/>
                </a:solidFill>
              </a:defRPr>
            </a:lvl1pPr>
            <a:lvl2pPr>
              <a:buClr>
                <a:schemeClr val="accent2"/>
              </a:buClr>
              <a:defRPr sz="2400">
                <a:solidFill>
                  <a:schemeClr val="tx1"/>
                </a:solidFill>
              </a:defRPr>
            </a:lvl2pPr>
            <a:lvl3pPr>
              <a:buClr>
                <a:schemeClr val="accent2"/>
              </a:buClr>
              <a:defRPr sz="2400">
                <a:solidFill>
                  <a:schemeClr val="tx1"/>
                </a:solidFill>
              </a:defRPr>
            </a:lvl3pPr>
            <a:lvl4pPr>
              <a:buClr>
                <a:schemeClr val="accent2"/>
              </a:buClr>
              <a:defRPr sz="2400">
                <a:solidFill>
                  <a:schemeClr val="tx1"/>
                </a:solidFill>
              </a:defRPr>
            </a:lvl4pPr>
            <a:lvl5pPr marL="918610" indent="0">
              <a:buNone/>
              <a:defRPr sz="2133"/>
            </a:lvl5pPr>
          </a:lstStyle>
          <a:p>
            <a:pPr lvl="0"/>
            <a:r>
              <a:rPr lang="en-US"/>
              <a:t>Click to add text</a:t>
            </a:r>
          </a:p>
          <a:p>
            <a:pPr lvl="1"/>
            <a:r>
              <a:rPr lang="en-US"/>
              <a:t> First level bullet</a:t>
            </a:r>
          </a:p>
          <a:p>
            <a:pPr lvl="2"/>
            <a:r>
              <a:rPr lang="en-US"/>
              <a:t>Second level bullet</a:t>
            </a:r>
          </a:p>
          <a:p>
            <a:pPr lvl="3"/>
            <a:r>
              <a:rPr lang="en-US"/>
              <a:t>Third level bullet</a:t>
            </a:r>
          </a:p>
        </p:txBody>
      </p:sp>
      <p:sp>
        <p:nvSpPr>
          <p:cNvPr id="5" name="Content Placeholder 4">
            <a:extLst>
              <a:ext uri="{FF2B5EF4-FFF2-40B4-BE49-F238E27FC236}">
                <a16:creationId xmlns:a16="http://schemas.microsoft.com/office/drawing/2014/main" id="{4A1A857E-3A8C-0F47-8766-21EF708CB324}"/>
              </a:ext>
            </a:extLst>
          </p:cNvPr>
          <p:cNvSpPr>
            <a:spLocks noGrp="1"/>
          </p:cNvSpPr>
          <p:nvPr>
            <p:ph sz="quarter" idx="41" hasCustomPrompt="1"/>
          </p:nvPr>
        </p:nvSpPr>
        <p:spPr>
          <a:xfrm>
            <a:off x="6096001" y="1200505"/>
            <a:ext cx="5712884" cy="4726516"/>
          </a:xfrm>
          <a:prstGeom prst="rect">
            <a:avLst/>
          </a:prstGeom>
        </p:spPr>
        <p:txBody>
          <a:bodyPr/>
          <a:lstStyle>
            <a:lvl1pPr algn="ctr">
              <a:defRPr sz="2400" i="1">
                <a:solidFill>
                  <a:schemeClr val="tx1">
                    <a:lumMod val="60000"/>
                    <a:lumOff val="40000"/>
                  </a:schemeClr>
                </a:solidFill>
              </a:defRPr>
            </a:lvl1pPr>
          </a:lstStyle>
          <a:p>
            <a:pPr lvl="0"/>
            <a:r>
              <a:rPr lang="en-US"/>
              <a:t>Click icon to add visual content </a:t>
            </a:r>
          </a:p>
        </p:txBody>
      </p:sp>
      <p:sp>
        <p:nvSpPr>
          <p:cNvPr id="7" name="Slide Number Placeholder 2">
            <a:extLst>
              <a:ext uri="{FF2B5EF4-FFF2-40B4-BE49-F238E27FC236}">
                <a16:creationId xmlns:a16="http://schemas.microsoft.com/office/drawing/2014/main" id="{1D6A0684-132F-EA40-99F9-7250FDE3BB95}"/>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spTree>
    <p:extLst>
      <p:ext uri="{BB962C8B-B14F-4D97-AF65-F5344CB8AC3E}">
        <p14:creationId xmlns:p14="http://schemas.microsoft.com/office/powerpoint/2010/main" val="14293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DDF4-0565-424E-AFE7-6000EF98D79D}"/>
              </a:ext>
            </a:extLst>
          </p:cNvPr>
          <p:cNvSpPr>
            <a:spLocks noGrp="1"/>
          </p:cNvSpPr>
          <p:nvPr>
            <p:ph type="title" hasCustomPrompt="1"/>
          </p:nvPr>
        </p:nvSpPr>
        <p:spPr/>
        <p:txBody>
          <a:bodyPr anchor="t"/>
          <a:lstStyle>
            <a:lvl1pPr>
              <a:defRPr/>
            </a:lvl1pPr>
          </a:lstStyle>
          <a:p>
            <a:r>
              <a:rPr lang="en-US"/>
              <a:t>Click to Add Title</a:t>
            </a:r>
          </a:p>
        </p:txBody>
      </p:sp>
      <p:sp>
        <p:nvSpPr>
          <p:cNvPr id="4" name="Text Placeholder 3">
            <a:extLst>
              <a:ext uri="{FF2B5EF4-FFF2-40B4-BE49-F238E27FC236}">
                <a16:creationId xmlns:a16="http://schemas.microsoft.com/office/drawing/2014/main" id="{BEE0AA4A-BDF6-5B4A-84AE-EDC943B6DD6B}"/>
              </a:ext>
            </a:extLst>
          </p:cNvPr>
          <p:cNvSpPr>
            <a:spLocks noGrp="1"/>
          </p:cNvSpPr>
          <p:nvPr>
            <p:ph type="body" sz="quarter" idx="10" hasCustomPrompt="1"/>
          </p:nvPr>
        </p:nvSpPr>
        <p:spPr>
          <a:xfrm>
            <a:off x="383395" y="889001"/>
            <a:ext cx="11425211" cy="452967"/>
          </a:xfrm>
          <a:prstGeom prst="rect">
            <a:avLst/>
          </a:prstGeom>
        </p:spPr>
        <p:txBody>
          <a:bodyPr anchor="b">
            <a:noAutofit/>
          </a:bodyPr>
          <a:lstStyle>
            <a:lvl1pPr>
              <a:defRPr lang="en-US" sz="2400" b="0" i="0" kern="1200" dirty="0">
                <a:solidFill>
                  <a:schemeClr val="accent2"/>
                </a:solidFill>
                <a:latin typeface="+mj-lt"/>
                <a:ea typeface="Helvetica Neue Thin" panose="020B0403020202020204" pitchFamily="34" charset="0"/>
                <a:cs typeface="+mn-cs"/>
              </a:defRPr>
            </a:lvl1pPr>
          </a:lstStyle>
          <a:p>
            <a:pPr lvl="0"/>
            <a:r>
              <a:rPr lang="en-US"/>
              <a:t>Click to add subtitle</a:t>
            </a:r>
          </a:p>
        </p:txBody>
      </p:sp>
      <p:sp>
        <p:nvSpPr>
          <p:cNvPr id="8" name="Text Placeholder 7">
            <a:extLst>
              <a:ext uri="{FF2B5EF4-FFF2-40B4-BE49-F238E27FC236}">
                <a16:creationId xmlns:a16="http://schemas.microsoft.com/office/drawing/2014/main" id="{0C88D5C2-25B4-C947-B4BE-01EFB89FF132}"/>
              </a:ext>
            </a:extLst>
          </p:cNvPr>
          <p:cNvSpPr>
            <a:spLocks noGrp="1"/>
          </p:cNvSpPr>
          <p:nvPr>
            <p:ph type="body" sz="quarter" idx="39" hasCustomPrompt="1"/>
          </p:nvPr>
        </p:nvSpPr>
        <p:spPr>
          <a:xfrm>
            <a:off x="383395" y="1573356"/>
            <a:ext cx="3670048" cy="4302512"/>
          </a:xfrm>
          <a:prstGeom prst="rect">
            <a:avLst/>
          </a:prstGeom>
        </p:spPr>
        <p:txBody>
          <a:bodyPr/>
          <a:lstStyle>
            <a:lvl1pPr algn="l">
              <a:defRPr b="1">
                <a:solidFill>
                  <a:schemeClr val="accent1"/>
                </a:solidFill>
              </a:defRPr>
            </a:lvl1pPr>
            <a:lvl2pPr algn="ctr">
              <a:defRPr/>
            </a:lvl2pPr>
            <a:lvl3pPr algn="ctr">
              <a:defRPr/>
            </a:lvl3pPr>
          </a:lstStyle>
          <a:p>
            <a:pPr lvl="0"/>
            <a:r>
              <a:rPr lang="en-US"/>
              <a:t>Click to add text</a:t>
            </a:r>
          </a:p>
        </p:txBody>
      </p:sp>
      <p:sp>
        <p:nvSpPr>
          <p:cNvPr id="7" name="Text Placeholder 7">
            <a:extLst>
              <a:ext uri="{FF2B5EF4-FFF2-40B4-BE49-F238E27FC236}">
                <a16:creationId xmlns:a16="http://schemas.microsoft.com/office/drawing/2014/main" id="{C0F55473-9E48-E149-A5F9-16BF6F270348}"/>
              </a:ext>
            </a:extLst>
          </p:cNvPr>
          <p:cNvSpPr>
            <a:spLocks noGrp="1"/>
          </p:cNvSpPr>
          <p:nvPr>
            <p:ph type="body" sz="quarter" idx="40" hasCustomPrompt="1"/>
          </p:nvPr>
        </p:nvSpPr>
        <p:spPr>
          <a:xfrm>
            <a:off x="4260976" y="1573356"/>
            <a:ext cx="3670048" cy="4302512"/>
          </a:xfrm>
          <a:prstGeom prst="rect">
            <a:avLst/>
          </a:prstGeom>
        </p:spPr>
        <p:txBody>
          <a:bodyPr/>
          <a:lstStyle>
            <a:lvl1pPr algn="l">
              <a:defRPr b="1">
                <a:solidFill>
                  <a:schemeClr val="tx2"/>
                </a:solidFill>
              </a:defRPr>
            </a:lvl1pPr>
            <a:lvl2pPr algn="ctr">
              <a:defRPr/>
            </a:lvl2pPr>
            <a:lvl3pPr algn="ctr">
              <a:defRPr/>
            </a:lvl3pPr>
          </a:lstStyle>
          <a:p>
            <a:pPr lvl="0"/>
            <a:r>
              <a:rPr lang="en-US"/>
              <a:t>Click to add text</a:t>
            </a:r>
          </a:p>
        </p:txBody>
      </p:sp>
      <p:sp>
        <p:nvSpPr>
          <p:cNvPr id="10" name="Text Placeholder 7">
            <a:extLst>
              <a:ext uri="{FF2B5EF4-FFF2-40B4-BE49-F238E27FC236}">
                <a16:creationId xmlns:a16="http://schemas.microsoft.com/office/drawing/2014/main" id="{52CCD20B-9D2C-A14B-AB10-A1D174CDC891}"/>
              </a:ext>
            </a:extLst>
          </p:cNvPr>
          <p:cNvSpPr>
            <a:spLocks noGrp="1"/>
          </p:cNvSpPr>
          <p:nvPr>
            <p:ph type="body" sz="quarter" idx="41" hasCustomPrompt="1"/>
          </p:nvPr>
        </p:nvSpPr>
        <p:spPr>
          <a:xfrm>
            <a:off x="8138557" y="1573356"/>
            <a:ext cx="3670048" cy="4302512"/>
          </a:xfrm>
          <a:prstGeom prst="rect">
            <a:avLst/>
          </a:prstGeom>
        </p:spPr>
        <p:txBody>
          <a:bodyPr/>
          <a:lstStyle>
            <a:lvl1pPr algn="l">
              <a:defRPr b="1">
                <a:solidFill>
                  <a:schemeClr val="accent4"/>
                </a:solidFill>
              </a:defRPr>
            </a:lvl1pPr>
            <a:lvl2pPr algn="ctr">
              <a:defRPr/>
            </a:lvl2pPr>
            <a:lvl3pPr algn="ctr">
              <a:defRPr/>
            </a:lvl3pPr>
          </a:lstStyle>
          <a:p>
            <a:pPr lvl="0"/>
            <a:r>
              <a:rPr lang="en-US"/>
              <a:t>Click to add text</a:t>
            </a:r>
          </a:p>
        </p:txBody>
      </p:sp>
      <p:cxnSp>
        <p:nvCxnSpPr>
          <p:cNvPr id="9" name="Straight Connector 8">
            <a:extLst>
              <a:ext uri="{FF2B5EF4-FFF2-40B4-BE49-F238E27FC236}">
                <a16:creationId xmlns:a16="http://schemas.microsoft.com/office/drawing/2014/main" id="{5210853F-17FF-CF4B-B109-05FE4080C7ED}"/>
              </a:ext>
            </a:extLst>
          </p:cNvPr>
          <p:cNvCxnSpPr/>
          <p:nvPr userDrawn="1"/>
        </p:nvCxnSpPr>
        <p:spPr>
          <a:xfrm>
            <a:off x="4158807" y="1556130"/>
            <a:ext cx="0" cy="4319737"/>
          </a:xfrm>
          <a:prstGeom prst="line">
            <a:avLst/>
          </a:prstGeom>
          <a:ln w="19050" cap="rnd" cmpd="sng">
            <a:solidFill>
              <a:schemeClr val="bg1">
                <a:lumMod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65D4A41-C112-B14F-819C-90777051EEB1}"/>
              </a:ext>
            </a:extLst>
          </p:cNvPr>
          <p:cNvCxnSpPr/>
          <p:nvPr userDrawn="1"/>
        </p:nvCxnSpPr>
        <p:spPr>
          <a:xfrm>
            <a:off x="8052783" y="1556130"/>
            <a:ext cx="0" cy="4319737"/>
          </a:xfrm>
          <a:prstGeom prst="line">
            <a:avLst/>
          </a:prstGeom>
          <a:ln w="19050" cap="rnd" cmpd="sng">
            <a:solidFill>
              <a:schemeClr val="bg1">
                <a:lumMod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3" name="Slide Number Placeholder 2">
            <a:extLst>
              <a:ext uri="{FF2B5EF4-FFF2-40B4-BE49-F238E27FC236}">
                <a16:creationId xmlns:a16="http://schemas.microsoft.com/office/drawing/2014/main" id="{D655AE43-B2D1-6241-81E2-F5ACBA14F0A0}"/>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sp>
        <p:nvSpPr>
          <p:cNvPr id="12" name="Text Placeholder 4">
            <a:extLst>
              <a:ext uri="{FF2B5EF4-FFF2-40B4-BE49-F238E27FC236}">
                <a16:creationId xmlns:a16="http://schemas.microsoft.com/office/drawing/2014/main" id="{BC856B65-CEF7-2248-90B4-3C5ED22AF9F8}"/>
              </a:ext>
            </a:extLst>
          </p:cNvPr>
          <p:cNvSpPr>
            <a:spLocks noGrp="1"/>
          </p:cNvSpPr>
          <p:nvPr>
            <p:ph type="body" sz="quarter" idx="46" hasCustomPrompt="1"/>
          </p:nvPr>
        </p:nvSpPr>
        <p:spPr>
          <a:xfrm>
            <a:off x="383383" y="2070310"/>
            <a:ext cx="3670048" cy="3805557"/>
          </a:xfrm>
          <a:prstGeom prst="rect">
            <a:avLst/>
          </a:prstGeom>
        </p:spPr>
        <p:txBody>
          <a:bodyPr anchor="t"/>
          <a:lstStyle>
            <a:lvl1pPr marL="160863" indent="-160863">
              <a:buClr>
                <a:schemeClr val="accent2"/>
              </a:buClr>
              <a:buFont typeface="Arial" panose="020B0604020202020204" pitchFamily="34" charset="0"/>
              <a:buChar char="•"/>
              <a:defRPr lang="en-US" sz="2133" b="0" i="0" kern="1200" baseline="0" dirty="0">
                <a:solidFill>
                  <a:schemeClr val="tx1"/>
                </a:solidFill>
                <a:latin typeface="+mn-lt"/>
                <a:ea typeface="Helvetica Neue Thin" panose="020B0403020202020204" pitchFamily="34" charset="0"/>
                <a:cs typeface="+mn-cs"/>
              </a:defRPr>
            </a:lvl1pPr>
            <a:lvl2pPr>
              <a:defRPr lang="en-US" sz="2133" b="0" i="0" kern="1200" baseline="0" dirty="0">
                <a:solidFill>
                  <a:schemeClr val="tx1">
                    <a:lumMod val="50000"/>
                  </a:schemeClr>
                </a:solidFill>
                <a:latin typeface="+mn-lt"/>
                <a:ea typeface="Helvetica Neue Thin" panose="020B0403020202020204" pitchFamily="34" charset="0"/>
                <a:cs typeface="+mn-cs"/>
              </a:defRPr>
            </a:lvl2pPr>
            <a:lvl3pPr>
              <a:defRPr sz="1400"/>
            </a:lvl3pPr>
            <a:lvl4pPr>
              <a:defRPr sz="1333"/>
            </a:lvl4pPr>
            <a:lvl5pPr>
              <a:defRPr sz="1200"/>
            </a:lvl5pPr>
          </a:lstStyle>
          <a:p>
            <a:pPr marL="160863" lvl="0" indent="-160863" algn="l" defTabSz="609585" rtl="0" eaLnBrk="1" latinLnBrk="0" hangingPunct="1">
              <a:lnSpc>
                <a:spcPct val="100000"/>
              </a:lnSpc>
              <a:spcBef>
                <a:spcPts val="400"/>
              </a:spcBef>
              <a:spcAft>
                <a:spcPts val="0"/>
              </a:spcAft>
              <a:buClr>
                <a:schemeClr val="accent2"/>
              </a:buClr>
              <a:buSzPct val="90000"/>
              <a:buFont typeface="Arial" panose="020B0604020202020204" pitchFamily="34" charset="0"/>
              <a:buChar char="•"/>
              <a:tabLst/>
            </a:pPr>
            <a:r>
              <a:rPr lang="en-US"/>
              <a:t>Click to add text</a:t>
            </a:r>
          </a:p>
        </p:txBody>
      </p:sp>
      <p:sp>
        <p:nvSpPr>
          <p:cNvPr id="14" name="Text Placeholder 4">
            <a:extLst>
              <a:ext uri="{FF2B5EF4-FFF2-40B4-BE49-F238E27FC236}">
                <a16:creationId xmlns:a16="http://schemas.microsoft.com/office/drawing/2014/main" id="{D0D65DD3-5FCE-C244-AFB4-907F2A522FFF}"/>
              </a:ext>
            </a:extLst>
          </p:cNvPr>
          <p:cNvSpPr>
            <a:spLocks noGrp="1"/>
          </p:cNvSpPr>
          <p:nvPr>
            <p:ph type="body" sz="quarter" idx="47" hasCustomPrompt="1"/>
          </p:nvPr>
        </p:nvSpPr>
        <p:spPr>
          <a:xfrm>
            <a:off x="4260969" y="2070310"/>
            <a:ext cx="3670048" cy="3805557"/>
          </a:xfrm>
          <a:prstGeom prst="rect">
            <a:avLst/>
          </a:prstGeom>
        </p:spPr>
        <p:txBody>
          <a:bodyPr anchor="t"/>
          <a:lstStyle>
            <a:lvl1pPr marL="160863" indent="-160863" algn="l" defTabSz="609585" rtl="0" eaLnBrk="1" latinLnBrk="0" hangingPunct="1">
              <a:lnSpc>
                <a:spcPct val="100000"/>
              </a:lnSpc>
              <a:spcBef>
                <a:spcPts val="400"/>
              </a:spcBef>
              <a:spcAft>
                <a:spcPts val="0"/>
              </a:spcAft>
              <a:buClr>
                <a:schemeClr val="accent2"/>
              </a:buClr>
              <a:buSzPct val="90000"/>
              <a:buFont typeface="Arial" panose="020B0604020202020204" pitchFamily="34" charset="0"/>
              <a:buChar char="•"/>
              <a:tabLst/>
              <a:defRPr lang="en-US" sz="2133" b="0" i="0" kern="1200" baseline="0" dirty="0">
                <a:solidFill>
                  <a:schemeClr val="tx1"/>
                </a:solidFill>
                <a:latin typeface="+mn-lt"/>
                <a:ea typeface="Helvetica Neue Thin" panose="020B0403020202020204" pitchFamily="34" charset="0"/>
                <a:cs typeface="+mn-cs"/>
              </a:defRPr>
            </a:lvl1pPr>
            <a:lvl2pPr>
              <a:defRPr lang="en-US" sz="2133" b="0" i="0" kern="1200" baseline="0" dirty="0">
                <a:solidFill>
                  <a:schemeClr val="tx1">
                    <a:lumMod val="50000"/>
                  </a:schemeClr>
                </a:solidFill>
                <a:latin typeface="+mn-lt"/>
                <a:ea typeface="Helvetica Neue Thin" panose="020B0403020202020204" pitchFamily="34" charset="0"/>
                <a:cs typeface="+mn-cs"/>
              </a:defRPr>
            </a:lvl2pPr>
            <a:lvl3pPr>
              <a:defRPr sz="1400"/>
            </a:lvl3pPr>
            <a:lvl4pPr>
              <a:defRPr sz="1333"/>
            </a:lvl4pPr>
            <a:lvl5pPr>
              <a:defRPr sz="1200"/>
            </a:lvl5pPr>
          </a:lstStyle>
          <a:p>
            <a:pPr marL="160863" lvl="0" indent="-160863" algn="l" defTabSz="609585" rtl="0" eaLnBrk="1" latinLnBrk="0" hangingPunct="1">
              <a:lnSpc>
                <a:spcPct val="100000"/>
              </a:lnSpc>
              <a:spcBef>
                <a:spcPts val="400"/>
              </a:spcBef>
              <a:spcAft>
                <a:spcPts val="0"/>
              </a:spcAft>
              <a:buClr>
                <a:schemeClr val="accent2"/>
              </a:buClr>
              <a:buSzPct val="90000"/>
              <a:buFont typeface="Arial" panose="020B0604020202020204" pitchFamily="34" charset="0"/>
              <a:buChar char="•"/>
              <a:tabLst/>
            </a:pPr>
            <a:r>
              <a:rPr lang="en-US"/>
              <a:t>Click to add text</a:t>
            </a:r>
          </a:p>
        </p:txBody>
      </p:sp>
      <p:sp>
        <p:nvSpPr>
          <p:cNvPr id="15" name="Text Placeholder 4">
            <a:extLst>
              <a:ext uri="{FF2B5EF4-FFF2-40B4-BE49-F238E27FC236}">
                <a16:creationId xmlns:a16="http://schemas.microsoft.com/office/drawing/2014/main" id="{5534E609-D384-F444-9CA7-21A82D42A3C7}"/>
              </a:ext>
            </a:extLst>
          </p:cNvPr>
          <p:cNvSpPr>
            <a:spLocks noGrp="1"/>
          </p:cNvSpPr>
          <p:nvPr>
            <p:ph type="body" sz="quarter" idx="48" hasCustomPrompt="1"/>
          </p:nvPr>
        </p:nvSpPr>
        <p:spPr>
          <a:xfrm>
            <a:off x="8138557" y="2070310"/>
            <a:ext cx="3670048" cy="3805557"/>
          </a:xfrm>
          <a:prstGeom prst="rect">
            <a:avLst/>
          </a:prstGeom>
        </p:spPr>
        <p:txBody>
          <a:bodyPr anchor="t"/>
          <a:lstStyle>
            <a:lvl1pPr marL="160863" indent="-160863" algn="l" defTabSz="609585" rtl="0" eaLnBrk="1" latinLnBrk="0" hangingPunct="1">
              <a:lnSpc>
                <a:spcPct val="100000"/>
              </a:lnSpc>
              <a:spcBef>
                <a:spcPts val="400"/>
              </a:spcBef>
              <a:spcAft>
                <a:spcPts val="0"/>
              </a:spcAft>
              <a:buClr>
                <a:schemeClr val="accent2"/>
              </a:buClr>
              <a:buSzPct val="90000"/>
              <a:buFont typeface="Arial" panose="020B0604020202020204" pitchFamily="34" charset="0"/>
              <a:buChar char="•"/>
              <a:tabLst/>
              <a:defRPr lang="en-US" sz="2133" b="0" i="0" kern="1200" baseline="0" dirty="0">
                <a:solidFill>
                  <a:schemeClr val="tx1"/>
                </a:solidFill>
                <a:latin typeface="+mn-lt"/>
                <a:ea typeface="Helvetica Neue Thin" panose="020B0403020202020204" pitchFamily="34" charset="0"/>
                <a:cs typeface="+mn-cs"/>
              </a:defRPr>
            </a:lvl1pPr>
            <a:lvl2pPr>
              <a:defRPr lang="en-US" sz="2133" b="0" i="0" kern="1200" baseline="0" dirty="0">
                <a:solidFill>
                  <a:schemeClr val="tx1">
                    <a:lumMod val="50000"/>
                  </a:schemeClr>
                </a:solidFill>
                <a:latin typeface="+mn-lt"/>
                <a:ea typeface="Helvetica Neue Thin" panose="020B0403020202020204" pitchFamily="34" charset="0"/>
                <a:cs typeface="+mn-cs"/>
              </a:defRPr>
            </a:lvl2pPr>
            <a:lvl3pPr>
              <a:defRPr sz="1400"/>
            </a:lvl3pPr>
            <a:lvl4pPr>
              <a:defRPr sz="1333"/>
            </a:lvl4pPr>
            <a:lvl5pPr>
              <a:defRPr sz="1200"/>
            </a:lvl5pPr>
          </a:lstStyle>
          <a:p>
            <a:pPr marL="160863" lvl="0" indent="-160863" algn="l" defTabSz="609585" rtl="0" eaLnBrk="1" latinLnBrk="0" hangingPunct="1">
              <a:lnSpc>
                <a:spcPct val="100000"/>
              </a:lnSpc>
              <a:spcBef>
                <a:spcPts val="400"/>
              </a:spcBef>
              <a:spcAft>
                <a:spcPts val="0"/>
              </a:spcAft>
              <a:buClr>
                <a:schemeClr val="accent2"/>
              </a:buClr>
              <a:buSzPct val="90000"/>
              <a:buFont typeface="Arial" panose="020B0604020202020204" pitchFamily="34" charset="0"/>
              <a:buChar char="•"/>
              <a:tabLst/>
            </a:pPr>
            <a:r>
              <a:rPr lang="en-US"/>
              <a:t>Click to add text</a:t>
            </a:r>
          </a:p>
        </p:txBody>
      </p:sp>
    </p:spTree>
    <p:extLst>
      <p:ext uri="{BB962C8B-B14F-4D97-AF65-F5344CB8AC3E}">
        <p14:creationId xmlns:p14="http://schemas.microsoft.com/office/powerpoint/2010/main" val="353325904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_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DDF4-0565-424E-AFE7-6000EF98D79D}"/>
              </a:ext>
            </a:extLst>
          </p:cNvPr>
          <p:cNvSpPr>
            <a:spLocks noGrp="1"/>
          </p:cNvSpPr>
          <p:nvPr>
            <p:ph type="title" hasCustomPrompt="1"/>
          </p:nvPr>
        </p:nvSpPr>
        <p:spPr/>
        <p:txBody>
          <a:bodyPr anchor="t"/>
          <a:lstStyle>
            <a:lvl1pPr>
              <a:defRPr/>
            </a:lvl1pPr>
          </a:lstStyle>
          <a:p>
            <a:r>
              <a:rPr lang="en-US"/>
              <a:t>Click to Add Title</a:t>
            </a:r>
          </a:p>
        </p:txBody>
      </p:sp>
      <p:sp>
        <p:nvSpPr>
          <p:cNvPr id="10" name="Text Placeholder 9">
            <a:extLst>
              <a:ext uri="{FF2B5EF4-FFF2-40B4-BE49-F238E27FC236}">
                <a16:creationId xmlns:a16="http://schemas.microsoft.com/office/drawing/2014/main" id="{FD000D8D-D19B-3F45-8000-0F438AF27B8B}"/>
              </a:ext>
            </a:extLst>
          </p:cNvPr>
          <p:cNvSpPr>
            <a:spLocks noGrp="1"/>
          </p:cNvSpPr>
          <p:nvPr>
            <p:ph type="body" sz="quarter" idx="36" hasCustomPrompt="1"/>
          </p:nvPr>
        </p:nvSpPr>
        <p:spPr>
          <a:xfrm>
            <a:off x="397861" y="3769607"/>
            <a:ext cx="11425208" cy="393763"/>
          </a:xfrm>
          <a:prstGeom prst="rect">
            <a:avLst/>
          </a:prstGeom>
          <a:solidFill>
            <a:schemeClr val="bg2"/>
          </a:solidFill>
          <a:ln w="28575">
            <a:noFill/>
            <a:miter lim="800000"/>
          </a:ln>
          <a:effectLst/>
        </p:spPr>
        <p:txBody>
          <a:bodyPr anchor="ctr" anchorCtr="0">
            <a:noAutofit/>
          </a:bodyPr>
          <a:lstStyle>
            <a:lvl1pPr marL="0" indent="0" algn="ctr">
              <a:lnSpc>
                <a:spcPct val="90000"/>
              </a:lnSpc>
              <a:spcBef>
                <a:spcPts val="0"/>
              </a:spcBef>
              <a:buFontTx/>
              <a:buNone/>
              <a:defRPr lang="en-US" sz="2133" b="1" i="0" kern="1200" dirty="0">
                <a:solidFill>
                  <a:schemeClr val="bg1"/>
                </a:solidFill>
                <a:latin typeface="+mj-lt"/>
                <a:ea typeface="Helvetica Neue Thin" panose="020B0403020202020204" pitchFamily="34" charset="0"/>
                <a:cs typeface="+mn-cs"/>
              </a:defRPr>
            </a:lvl1pPr>
          </a:lstStyle>
          <a:p>
            <a:pPr marL="0" lvl="0" indent="0" algn="l" defTabSz="609585" rtl="0" eaLnBrk="1" latinLnBrk="0" hangingPunct="1">
              <a:lnSpc>
                <a:spcPct val="90000"/>
              </a:lnSpc>
              <a:spcBef>
                <a:spcPts val="0"/>
              </a:spcBef>
              <a:spcAft>
                <a:spcPts val="0"/>
              </a:spcAft>
              <a:buFontTx/>
              <a:buNone/>
            </a:pPr>
            <a:r>
              <a:rPr lang="en-US"/>
              <a:t>Click to add text</a:t>
            </a:r>
          </a:p>
        </p:txBody>
      </p:sp>
      <p:sp>
        <p:nvSpPr>
          <p:cNvPr id="11" name="Text Placeholder 9">
            <a:extLst>
              <a:ext uri="{FF2B5EF4-FFF2-40B4-BE49-F238E27FC236}">
                <a16:creationId xmlns:a16="http://schemas.microsoft.com/office/drawing/2014/main" id="{33B66F31-FCE2-D24E-8920-EDAFECDA2F65}"/>
              </a:ext>
            </a:extLst>
          </p:cNvPr>
          <p:cNvSpPr>
            <a:spLocks noGrp="1"/>
          </p:cNvSpPr>
          <p:nvPr>
            <p:ph type="body" sz="quarter" idx="30" hasCustomPrompt="1"/>
          </p:nvPr>
        </p:nvSpPr>
        <p:spPr>
          <a:xfrm>
            <a:off x="397861" y="1570537"/>
            <a:ext cx="5555264" cy="393763"/>
          </a:xfrm>
          <a:prstGeom prst="rect">
            <a:avLst/>
          </a:prstGeom>
          <a:solidFill>
            <a:schemeClr val="accent1"/>
          </a:solidFill>
          <a:ln w="28575">
            <a:noFill/>
            <a:miter lim="800000"/>
          </a:ln>
          <a:effectLst/>
        </p:spPr>
        <p:txBody>
          <a:bodyPr anchor="ctr" anchorCtr="0">
            <a:noAutofit/>
          </a:bodyPr>
          <a:lstStyle>
            <a:lvl1pPr marL="0" indent="0" algn="l">
              <a:lnSpc>
                <a:spcPct val="90000"/>
              </a:lnSpc>
              <a:spcBef>
                <a:spcPts val="0"/>
              </a:spcBef>
              <a:buFontTx/>
              <a:buNone/>
              <a:defRPr sz="2133" b="1">
                <a:solidFill>
                  <a:schemeClr val="bg1"/>
                </a:solidFill>
                <a:latin typeface="+mj-lt"/>
              </a:defRPr>
            </a:lvl1pPr>
          </a:lstStyle>
          <a:p>
            <a:pPr lvl="0"/>
            <a:r>
              <a:rPr lang="en-US"/>
              <a:t>Click to add text</a:t>
            </a:r>
          </a:p>
        </p:txBody>
      </p:sp>
      <p:sp>
        <p:nvSpPr>
          <p:cNvPr id="12" name="Content Placeholder 2">
            <a:extLst>
              <a:ext uri="{FF2B5EF4-FFF2-40B4-BE49-F238E27FC236}">
                <a16:creationId xmlns:a16="http://schemas.microsoft.com/office/drawing/2014/main" id="{C1ACFD88-AF70-8249-A510-E82F636415C9}"/>
              </a:ext>
            </a:extLst>
          </p:cNvPr>
          <p:cNvSpPr>
            <a:spLocks noGrp="1"/>
          </p:cNvSpPr>
          <p:nvPr>
            <p:ph idx="37" hasCustomPrompt="1"/>
          </p:nvPr>
        </p:nvSpPr>
        <p:spPr>
          <a:xfrm>
            <a:off x="397861" y="2014803"/>
            <a:ext cx="5555264" cy="1559711"/>
          </a:xfrm>
          <a:prstGeom prst="rect">
            <a:avLst/>
          </a:prstGeom>
        </p:spPr>
        <p:txBody>
          <a:bodyPr>
            <a:normAutofit/>
          </a:bodyPr>
          <a:lstStyle>
            <a:lvl1pPr marL="232828" indent="-232828">
              <a:spcBef>
                <a:spcPts val="1333"/>
              </a:spcBef>
              <a:buClr>
                <a:schemeClr val="accent2"/>
              </a:buClr>
              <a:defRPr sz="2133">
                <a:solidFill>
                  <a:schemeClr val="tx1"/>
                </a:solidFill>
              </a:defRPr>
            </a:lvl1pPr>
            <a:lvl2pPr marL="457189" indent="-152396">
              <a:spcBef>
                <a:spcPts val="667"/>
              </a:spcBef>
              <a:buClr>
                <a:schemeClr val="accent2"/>
              </a:buClr>
              <a:defRPr sz="1867">
                <a:solidFill>
                  <a:schemeClr val="tx1"/>
                </a:solidFill>
              </a:defRPr>
            </a:lvl2pPr>
            <a:lvl3pPr marL="683667" indent="-150280">
              <a:spcBef>
                <a:spcPts val="267"/>
              </a:spcBef>
              <a:buClr>
                <a:schemeClr val="accent2"/>
              </a:buClr>
              <a:defRPr sz="1867">
                <a:solidFill>
                  <a:schemeClr val="tx1"/>
                </a:solidFill>
              </a:defRPr>
            </a:lvl3pPr>
            <a:lvl4pPr marL="914377" indent="-152396">
              <a:spcBef>
                <a:spcPts val="267"/>
              </a:spcBef>
              <a:defRPr sz="1467"/>
            </a:lvl4pPr>
            <a:lvl5pPr marL="1142971" indent="-152396">
              <a:spcBef>
                <a:spcPts val="267"/>
              </a:spcBef>
              <a:defRPr sz="1400"/>
            </a:lvl5pPr>
          </a:lstStyle>
          <a:p>
            <a:pPr lvl="0"/>
            <a:r>
              <a:rPr lang="en-US"/>
              <a:t>Click to add text or click icon to add content</a:t>
            </a:r>
          </a:p>
          <a:p>
            <a:pPr lvl="1"/>
            <a:r>
              <a:rPr lang="en-US"/>
              <a:t> First level bullet</a:t>
            </a:r>
          </a:p>
          <a:p>
            <a:pPr lvl="2"/>
            <a:r>
              <a:rPr lang="en-US"/>
              <a:t>Second level bullet</a:t>
            </a:r>
          </a:p>
          <a:p>
            <a:pPr lvl="2"/>
            <a:endParaRPr lang="en-US"/>
          </a:p>
        </p:txBody>
      </p:sp>
      <p:sp>
        <p:nvSpPr>
          <p:cNvPr id="13" name="Text Placeholder 9">
            <a:extLst>
              <a:ext uri="{FF2B5EF4-FFF2-40B4-BE49-F238E27FC236}">
                <a16:creationId xmlns:a16="http://schemas.microsoft.com/office/drawing/2014/main" id="{AB131A16-0ACA-4445-8C94-D58F1936C336}"/>
              </a:ext>
            </a:extLst>
          </p:cNvPr>
          <p:cNvSpPr>
            <a:spLocks noGrp="1"/>
          </p:cNvSpPr>
          <p:nvPr>
            <p:ph type="body" sz="quarter" idx="32" hasCustomPrompt="1"/>
          </p:nvPr>
        </p:nvSpPr>
        <p:spPr>
          <a:xfrm>
            <a:off x="6253341" y="1570537"/>
            <a:ext cx="5555264" cy="393763"/>
          </a:xfrm>
          <a:prstGeom prst="rect">
            <a:avLst/>
          </a:prstGeom>
          <a:solidFill>
            <a:schemeClr val="accent2"/>
          </a:solidFill>
          <a:ln w="28575">
            <a:noFill/>
            <a:miter lim="800000"/>
          </a:ln>
          <a:effectLst/>
        </p:spPr>
        <p:txBody>
          <a:bodyPr anchor="ctr" anchorCtr="0">
            <a:noAutofit/>
          </a:bodyPr>
          <a:lstStyle>
            <a:lvl1pPr marL="0" indent="0" algn="l">
              <a:lnSpc>
                <a:spcPct val="90000"/>
              </a:lnSpc>
              <a:spcBef>
                <a:spcPts val="0"/>
              </a:spcBef>
              <a:buFontTx/>
              <a:buNone/>
              <a:defRPr lang="en-US" sz="2133" b="1" i="0" kern="1200" dirty="0">
                <a:solidFill>
                  <a:schemeClr val="bg1"/>
                </a:solidFill>
                <a:latin typeface="+mj-lt"/>
                <a:ea typeface="Helvetica Neue Thin" panose="020B0403020202020204" pitchFamily="34" charset="0"/>
                <a:cs typeface="+mn-cs"/>
              </a:defRPr>
            </a:lvl1pPr>
          </a:lstStyle>
          <a:p>
            <a:pPr lvl="0"/>
            <a:r>
              <a:rPr lang="en-US"/>
              <a:t>Click to add text</a:t>
            </a:r>
          </a:p>
        </p:txBody>
      </p:sp>
      <p:sp>
        <p:nvSpPr>
          <p:cNvPr id="15" name="Content Placeholder 2">
            <a:extLst>
              <a:ext uri="{FF2B5EF4-FFF2-40B4-BE49-F238E27FC236}">
                <a16:creationId xmlns:a16="http://schemas.microsoft.com/office/drawing/2014/main" id="{C227A141-2A03-E247-B8A5-743A9093F0F0}"/>
              </a:ext>
            </a:extLst>
          </p:cNvPr>
          <p:cNvSpPr>
            <a:spLocks noGrp="1"/>
          </p:cNvSpPr>
          <p:nvPr>
            <p:ph idx="46" hasCustomPrompt="1"/>
          </p:nvPr>
        </p:nvSpPr>
        <p:spPr>
          <a:xfrm>
            <a:off x="6253341" y="2014803"/>
            <a:ext cx="5555264" cy="1559711"/>
          </a:xfrm>
          <a:prstGeom prst="rect">
            <a:avLst/>
          </a:prstGeom>
        </p:spPr>
        <p:txBody>
          <a:bodyPr/>
          <a:lstStyle>
            <a:lvl1pPr marL="228594" indent="-228594" algn="l" defTabSz="609585" rtl="0" eaLnBrk="1" latinLnBrk="0" hangingPunct="1">
              <a:lnSpc>
                <a:spcPct val="100000"/>
              </a:lnSpc>
              <a:spcBef>
                <a:spcPts val="1333"/>
              </a:spcBef>
              <a:spcAft>
                <a:spcPts val="0"/>
              </a:spcAft>
              <a:buClr>
                <a:schemeClr val="accent2"/>
              </a:buClr>
              <a:defRPr lang="en-US" sz="2133" b="0" i="0" kern="1200" dirty="0">
                <a:solidFill>
                  <a:schemeClr val="tx1"/>
                </a:solidFill>
                <a:latin typeface="+mn-lt"/>
                <a:ea typeface="Helvetica Neue Thin" panose="020B0403020202020204" pitchFamily="34" charset="0"/>
                <a:cs typeface="+mn-cs"/>
              </a:defRPr>
            </a:lvl1pPr>
            <a:lvl2pPr marL="457189" indent="-152396" algn="l" defTabSz="609585" rtl="0" eaLnBrk="1" latinLnBrk="0" hangingPunct="1">
              <a:lnSpc>
                <a:spcPct val="100000"/>
              </a:lnSpc>
              <a:spcBef>
                <a:spcPts val="667"/>
              </a:spcBef>
              <a:spcAft>
                <a:spcPts val="0"/>
              </a:spcAft>
              <a:buClr>
                <a:schemeClr val="accent2"/>
              </a:buClr>
              <a:defRPr lang="en-US" sz="1867" b="0" i="0" kern="1200" dirty="0">
                <a:solidFill>
                  <a:schemeClr val="tx1"/>
                </a:solidFill>
                <a:latin typeface="+mn-lt"/>
                <a:ea typeface="Helvetica Neue Thin" panose="020B0403020202020204" pitchFamily="34" charset="0"/>
                <a:cs typeface="+mn-cs"/>
              </a:defRPr>
            </a:lvl2pPr>
            <a:lvl3pPr marL="687900" indent="-154513" algn="l" defTabSz="609585" rtl="0" eaLnBrk="1" latinLnBrk="0" hangingPunct="1">
              <a:lnSpc>
                <a:spcPct val="100000"/>
              </a:lnSpc>
              <a:spcBef>
                <a:spcPts val="267"/>
              </a:spcBef>
              <a:spcAft>
                <a:spcPts val="0"/>
              </a:spcAft>
              <a:buClr>
                <a:schemeClr val="accent2"/>
              </a:buClr>
              <a:defRPr lang="en-US" sz="1867" b="0" i="0" kern="1200" dirty="0">
                <a:solidFill>
                  <a:schemeClr val="tx1"/>
                </a:solidFill>
                <a:latin typeface="+mn-lt"/>
                <a:ea typeface="Helvetica Neue Thin" panose="020B0403020202020204" pitchFamily="34" charset="0"/>
                <a:cs typeface="+mn-cs"/>
              </a:defRPr>
            </a:lvl3pPr>
            <a:lvl4pPr marL="918610" indent="-156629">
              <a:spcBef>
                <a:spcPts val="267"/>
              </a:spcBef>
              <a:defRPr sz="1467"/>
            </a:lvl4pPr>
            <a:lvl5pPr marL="1138738" indent="-146047">
              <a:spcBef>
                <a:spcPts val="267"/>
              </a:spcBef>
              <a:defRPr sz="1400"/>
            </a:lvl5pPr>
          </a:lstStyle>
          <a:p>
            <a:pPr lvl="0"/>
            <a:r>
              <a:rPr lang="en-US"/>
              <a:t>Click to add text or click icon to add content</a:t>
            </a:r>
          </a:p>
          <a:p>
            <a:pPr lvl="1"/>
            <a:r>
              <a:rPr lang="en-US"/>
              <a:t> First level bullet</a:t>
            </a:r>
          </a:p>
          <a:p>
            <a:pPr lvl="2"/>
            <a:r>
              <a:rPr lang="en-US"/>
              <a:t>Second level bullet</a:t>
            </a:r>
          </a:p>
        </p:txBody>
      </p:sp>
      <p:sp>
        <p:nvSpPr>
          <p:cNvPr id="16" name="Content Placeholder 2">
            <a:extLst>
              <a:ext uri="{FF2B5EF4-FFF2-40B4-BE49-F238E27FC236}">
                <a16:creationId xmlns:a16="http://schemas.microsoft.com/office/drawing/2014/main" id="{8704BB93-6342-A043-8C9F-67F3F41B6BDA}"/>
              </a:ext>
            </a:extLst>
          </p:cNvPr>
          <p:cNvSpPr>
            <a:spLocks noGrp="1"/>
          </p:cNvSpPr>
          <p:nvPr>
            <p:ph idx="47" hasCustomPrompt="1"/>
          </p:nvPr>
        </p:nvSpPr>
        <p:spPr>
          <a:xfrm>
            <a:off x="397861" y="4221458"/>
            <a:ext cx="11425209" cy="1654409"/>
          </a:xfrm>
          <a:prstGeom prst="rect">
            <a:avLst/>
          </a:prstGeom>
        </p:spPr>
        <p:txBody>
          <a:bodyPr>
            <a:normAutofit/>
          </a:bodyPr>
          <a:lstStyle>
            <a:lvl1pPr marL="228594" indent="-228594" algn="l" defTabSz="609585" rtl="0" eaLnBrk="1" latinLnBrk="0" hangingPunct="1">
              <a:lnSpc>
                <a:spcPct val="100000"/>
              </a:lnSpc>
              <a:spcBef>
                <a:spcPts val="1333"/>
              </a:spcBef>
              <a:spcAft>
                <a:spcPts val="0"/>
              </a:spcAft>
              <a:buClr>
                <a:schemeClr val="accent2"/>
              </a:buClr>
              <a:defRPr lang="en-US" sz="2133" b="0" i="0" kern="1200" dirty="0">
                <a:solidFill>
                  <a:schemeClr val="tx1"/>
                </a:solidFill>
                <a:latin typeface="+mn-lt"/>
                <a:ea typeface="Helvetica Neue Thin" panose="020B0403020202020204" pitchFamily="34" charset="0"/>
                <a:cs typeface="+mn-cs"/>
              </a:defRPr>
            </a:lvl1pPr>
            <a:lvl2pPr marL="457189" indent="-152396" algn="l" defTabSz="609585" rtl="0" eaLnBrk="1" latinLnBrk="0" hangingPunct="1">
              <a:lnSpc>
                <a:spcPct val="100000"/>
              </a:lnSpc>
              <a:spcBef>
                <a:spcPts val="667"/>
              </a:spcBef>
              <a:spcAft>
                <a:spcPts val="0"/>
              </a:spcAft>
              <a:buClr>
                <a:schemeClr val="accent2"/>
              </a:buClr>
              <a:defRPr lang="en-US" sz="1867" b="0" i="0" kern="1200" dirty="0">
                <a:solidFill>
                  <a:schemeClr val="tx1"/>
                </a:solidFill>
                <a:latin typeface="+mn-lt"/>
                <a:ea typeface="Helvetica Neue Thin" panose="020B0403020202020204" pitchFamily="34" charset="0"/>
                <a:cs typeface="+mn-cs"/>
              </a:defRPr>
            </a:lvl2pPr>
            <a:lvl3pPr marL="687900" indent="-154513" algn="l" defTabSz="609585" rtl="0" eaLnBrk="1" latinLnBrk="0" hangingPunct="1">
              <a:lnSpc>
                <a:spcPct val="100000"/>
              </a:lnSpc>
              <a:spcBef>
                <a:spcPts val="267"/>
              </a:spcBef>
              <a:spcAft>
                <a:spcPts val="0"/>
              </a:spcAft>
              <a:buClr>
                <a:schemeClr val="accent2"/>
              </a:buClr>
              <a:defRPr lang="en-US" sz="1867" b="0" i="0" kern="1200" dirty="0">
                <a:solidFill>
                  <a:schemeClr val="tx1"/>
                </a:solidFill>
                <a:latin typeface="+mn-lt"/>
                <a:ea typeface="Helvetica Neue Thin" panose="020B0403020202020204" pitchFamily="34" charset="0"/>
                <a:cs typeface="+mn-cs"/>
              </a:defRPr>
            </a:lvl3pPr>
            <a:lvl4pPr marL="918610" indent="-156629">
              <a:spcBef>
                <a:spcPts val="267"/>
              </a:spcBef>
              <a:defRPr sz="1467"/>
            </a:lvl4pPr>
            <a:lvl5pPr marL="1138738" indent="-146047">
              <a:spcBef>
                <a:spcPts val="267"/>
              </a:spcBef>
              <a:defRPr sz="1400"/>
            </a:lvl5pPr>
          </a:lstStyle>
          <a:p>
            <a:pPr lvl="0"/>
            <a:r>
              <a:rPr lang="en-US"/>
              <a:t>Click to add text or click icon to add content</a:t>
            </a:r>
          </a:p>
          <a:p>
            <a:pPr lvl="1"/>
            <a:r>
              <a:rPr lang="en-US"/>
              <a:t> First level bullet</a:t>
            </a:r>
          </a:p>
          <a:p>
            <a:pPr lvl="2"/>
            <a:r>
              <a:rPr lang="en-US"/>
              <a:t>Second level bullet</a:t>
            </a:r>
          </a:p>
          <a:p>
            <a:pPr lvl="2"/>
            <a:endParaRPr lang="en-US"/>
          </a:p>
        </p:txBody>
      </p:sp>
      <p:sp>
        <p:nvSpPr>
          <p:cNvPr id="17" name="Slide Number Placeholder 2">
            <a:extLst>
              <a:ext uri="{FF2B5EF4-FFF2-40B4-BE49-F238E27FC236}">
                <a16:creationId xmlns:a16="http://schemas.microsoft.com/office/drawing/2014/main" id="{55D445D5-F95E-0D4B-A1F3-2F8875855044}"/>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spTree>
    <p:extLst>
      <p:ext uri="{BB962C8B-B14F-4D97-AF65-F5344CB8AC3E}">
        <p14:creationId xmlns:p14="http://schemas.microsoft.com/office/powerpoint/2010/main" val="104406170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LUMN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DDF4-0565-424E-AFE7-6000EF98D79D}"/>
              </a:ext>
            </a:extLst>
          </p:cNvPr>
          <p:cNvSpPr>
            <a:spLocks noGrp="1"/>
          </p:cNvSpPr>
          <p:nvPr>
            <p:ph type="title" hasCustomPrompt="1"/>
          </p:nvPr>
        </p:nvSpPr>
        <p:spPr/>
        <p:txBody>
          <a:bodyPr anchor="t"/>
          <a:lstStyle>
            <a:lvl1pPr>
              <a:defRPr/>
            </a:lvl1pPr>
          </a:lstStyle>
          <a:p>
            <a:r>
              <a:rPr lang="en-US"/>
              <a:t>Click to Add Title</a:t>
            </a:r>
          </a:p>
        </p:txBody>
      </p:sp>
      <p:sp>
        <p:nvSpPr>
          <p:cNvPr id="10" name="Text Placeholder 9">
            <a:extLst>
              <a:ext uri="{FF2B5EF4-FFF2-40B4-BE49-F238E27FC236}">
                <a16:creationId xmlns:a16="http://schemas.microsoft.com/office/drawing/2014/main" id="{FD000D8D-D19B-3F45-8000-0F438AF27B8B}"/>
              </a:ext>
            </a:extLst>
          </p:cNvPr>
          <p:cNvSpPr>
            <a:spLocks noGrp="1"/>
          </p:cNvSpPr>
          <p:nvPr>
            <p:ph type="body" sz="quarter" idx="36" hasCustomPrompt="1"/>
          </p:nvPr>
        </p:nvSpPr>
        <p:spPr>
          <a:xfrm>
            <a:off x="397861" y="3769607"/>
            <a:ext cx="5555264" cy="393763"/>
          </a:xfrm>
          <a:prstGeom prst="rect">
            <a:avLst/>
          </a:prstGeom>
          <a:solidFill>
            <a:schemeClr val="tx2"/>
          </a:solidFill>
          <a:ln w="28575">
            <a:noFill/>
            <a:miter lim="800000"/>
          </a:ln>
          <a:effectLst/>
        </p:spPr>
        <p:txBody>
          <a:bodyPr anchor="ctr" anchorCtr="0">
            <a:noAutofit/>
          </a:bodyPr>
          <a:lstStyle>
            <a:lvl1pPr marL="0" indent="0" algn="ctr">
              <a:lnSpc>
                <a:spcPct val="90000"/>
              </a:lnSpc>
              <a:spcBef>
                <a:spcPts val="0"/>
              </a:spcBef>
              <a:buFontTx/>
              <a:buNone/>
              <a:defRPr lang="en-US" sz="2133" b="1" i="0" kern="1200" dirty="0">
                <a:solidFill>
                  <a:schemeClr val="bg1"/>
                </a:solidFill>
                <a:latin typeface="+mj-lt"/>
                <a:ea typeface="Helvetica Neue Thin" panose="020B0403020202020204" pitchFamily="34" charset="0"/>
                <a:cs typeface="+mn-cs"/>
              </a:defRPr>
            </a:lvl1pPr>
          </a:lstStyle>
          <a:p>
            <a:pPr marL="0" lvl="0" indent="0" algn="l" defTabSz="609585" rtl="0" eaLnBrk="1" latinLnBrk="0" hangingPunct="1">
              <a:lnSpc>
                <a:spcPct val="90000"/>
              </a:lnSpc>
              <a:spcBef>
                <a:spcPts val="0"/>
              </a:spcBef>
              <a:spcAft>
                <a:spcPts val="0"/>
              </a:spcAft>
              <a:buFontTx/>
              <a:buNone/>
            </a:pPr>
            <a:r>
              <a:rPr lang="en-US"/>
              <a:t>Click to add text</a:t>
            </a:r>
          </a:p>
        </p:txBody>
      </p:sp>
      <p:sp>
        <p:nvSpPr>
          <p:cNvPr id="11" name="Text Placeholder 9">
            <a:extLst>
              <a:ext uri="{FF2B5EF4-FFF2-40B4-BE49-F238E27FC236}">
                <a16:creationId xmlns:a16="http://schemas.microsoft.com/office/drawing/2014/main" id="{33B66F31-FCE2-D24E-8920-EDAFECDA2F65}"/>
              </a:ext>
            </a:extLst>
          </p:cNvPr>
          <p:cNvSpPr>
            <a:spLocks noGrp="1"/>
          </p:cNvSpPr>
          <p:nvPr>
            <p:ph type="body" sz="quarter" idx="30" hasCustomPrompt="1"/>
          </p:nvPr>
        </p:nvSpPr>
        <p:spPr>
          <a:xfrm>
            <a:off x="397861" y="1570537"/>
            <a:ext cx="5555264" cy="393763"/>
          </a:xfrm>
          <a:prstGeom prst="rect">
            <a:avLst/>
          </a:prstGeom>
          <a:solidFill>
            <a:schemeClr val="accent1"/>
          </a:solidFill>
          <a:ln w="28575">
            <a:noFill/>
            <a:miter lim="800000"/>
          </a:ln>
          <a:effectLst/>
        </p:spPr>
        <p:txBody>
          <a:bodyPr anchor="ctr" anchorCtr="0">
            <a:noAutofit/>
          </a:bodyPr>
          <a:lstStyle>
            <a:lvl1pPr marL="0" indent="0" algn="l">
              <a:lnSpc>
                <a:spcPct val="90000"/>
              </a:lnSpc>
              <a:spcBef>
                <a:spcPts val="0"/>
              </a:spcBef>
              <a:buFontTx/>
              <a:buNone/>
              <a:defRPr sz="2133" b="1">
                <a:solidFill>
                  <a:schemeClr val="bg1"/>
                </a:solidFill>
                <a:latin typeface="+mj-lt"/>
              </a:defRPr>
            </a:lvl1pPr>
          </a:lstStyle>
          <a:p>
            <a:pPr lvl="0"/>
            <a:r>
              <a:rPr lang="en-US"/>
              <a:t>Click to add text</a:t>
            </a:r>
          </a:p>
        </p:txBody>
      </p:sp>
      <p:sp>
        <p:nvSpPr>
          <p:cNvPr id="13" name="Text Placeholder 9">
            <a:extLst>
              <a:ext uri="{FF2B5EF4-FFF2-40B4-BE49-F238E27FC236}">
                <a16:creationId xmlns:a16="http://schemas.microsoft.com/office/drawing/2014/main" id="{AB131A16-0ACA-4445-8C94-D58F1936C336}"/>
              </a:ext>
            </a:extLst>
          </p:cNvPr>
          <p:cNvSpPr>
            <a:spLocks noGrp="1"/>
          </p:cNvSpPr>
          <p:nvPr>
            <p:ph type="body" sz="quarter" idx="32" hasCustomPrompt="1"/>
          </p:nvPr>
        </p:nvSpPr>
        <p:spPr>
          <a:xfrm>
            <a:off x="6253341" y="1570537"/>
            <a:ext cx="5555264" cy="393763"/>
          </a:xfrm>
          <a:prstGeom prst="rect">
            <a:avLst/>
          </a:prstGeom>
          <a:solidFill>
            <a:schemeClr val="accent2"/>
          </a:solidFill>
          <a:ln w="28575">
            <a:noFill/>
            <a:miter lim="800000"/>
          </a:ln>
          <a:effectLst/>
        </p:spPr>
        <p:txBody>
          <a:bodyPr anchor="ctr" anchorCtr="0">
            <a:noAutofit/>
          </a:bodyPr>
          <a:lstStyle>
            <a:lvl1pPr marL="0" indent="0" algn="ctr">
              <a:lnSpc>
                <a:spcPct val="90000"/>
              </a:lnSpc>
              <a:spcBef>
                <a:spcPts val="0"/>
              </a:spcBef>
              <a:buFontTx/>
              <a:buNone/>
              <a:defRPr lang="en-US" sz="2133" b="1" i="0" kern="1200" dirty="0">
                <a:solidFill>
                  <a:schemeClr val="bg1"/>
                </a:solidFill>
                <a:latin typeface="+mj-lt"/>
                <a:ea typeface="Helvetica Neue Thin" panose="020B0403020202020204" pitchFamily="34" charset="0"/>
                <a:cs typeface="+mn-cs"/>
              </a:defRPr>
            </a:lvl1pPr>
          </a:lstStyle>
          <a:p>
            <a:pPr marL="0" lvl="0" indent="0" algn="l" defTabSz="609585" rtl="0" eaLnBrk="1" latinLnBrk="0" hangingPunct="1">
              <a:lnSpc>
                <a:spcPct val="90000"/>
              </a:lnSpc>
              <a:spcBef>
                <a:spcPts val="0"/>
              </a:spcBef>
              <a:spcAft>
                <a:spcPts val="0"/>
              </a:spcAft>
              <a:buFontTx/>
              <a:buNone/>
            </a:pPr>
            <a:r>
              <a:rPr lang="en-US"/>
              <a:t>Click to add text</a:t>
            </a:r>
          </a:p>
        </p:txBody>
      </p:sp>
      <p:sp>
        <p:nvSpPr>
          <p:cNvPr id="14" name="Text Placeholder 9">
            <a:extLst>
              <a:ext uri="{FF2B5EF4-FFF2-40B4-BE49-F238E27FC236}">
                <a16:creationId xmlns:a16="http://schemas.microsoft.com/office/drawing/2014/main" id="{BB168D0B-DE5F-9741-BECB-30DAE4463D1A}"/>
              </a:ext>
            </a:extLst>
          </p:cNvPr>
          <p:cNvSpPr>
            <a:spLocks noGrp="1"/>
          </p:cNvSpPr>
          <p:nvPr>
            <p:ph type="body" sz="quarter" idx="39" hasCustomPrompt="1"/>
          </p:nvPr>
        </p:nvSpPr>
        <p:spPr>
          <a:xfrm>
            <a:off x="6253341" y="3769607"/>
            <a:ext cx="5555264" cy="393763"/>
          </a:xfrm>
          <a:prstGeom prst="rect">
            <a:avLst/>
          </a:prstGeom>
          <a:solidFill>
            <a:schemeClr val="accent3"/>
          </a:solidFill>
          <a:ln w="28575">
            <a:noFill/>
            <a:miter lim="800000"/>
          </a:ln>
          <a:effectLst/>
        </p:spPr>
        <p:txBody>
          <a:bodyPr anchor="ctr" anchorCtr="0">
            <a:noAutofit/>
          </a:bodyPr>
          <a:lstStyle>
            <a:lvl1pPr marL="0" indent="0" algn="ctr">
              <a:lnSpc>
                <a:spcPct val="90000"/>
              </a:lnSpc>
              <a:spcBef>
                <a:spcPts val="0"/>
              </a:spcBef>
              <a:buFontTx/>
              <a:buNone/>
              <a:defRPr lang="en-US" sz="2133" b="1" i="0" kern="1200" dirty="0">
                <a:solidFill>
                  <a:schemeClr val="bg1"/>
                </a:solidFill>
                <a:latin typeface="+mj-lt"/>
                <a:ea typeface="Helvetica Neue Thin" panose="020B0403020202020204" pitchFamily="34" charset="0"/>
                <a:cs typeface="+mn-cs"/>
              </a:defRPr>
            </a:lvl1pPr>
          </a:lstStyle>
          <a:p>
            <a:pPr marL="0" lvl="0" indent="0" algn="l" defTabSz="609585" rtl="0" eaLnBrk="1" latinLnBrk="0" hangingPunct="1">
              <a:lnSpc>
                <a:spcPct val="90000"/>
              </a:lnSpc>
              <a:spcBef>
                <a:spcPts val="0"/>
              </a:spcBef>
              <a:spcAft>
                <a:spcPts val="0"/>
              </a:spcAft>
              <a:buFontTx/>
              <a:buNone/>
            </a:pPr>
            <a:r>
              <a:rPr lang="en-US"/>
              <a:t>Click to add text</a:t>
            </a:r>
          </a:p>
        </p:txBody>
      </p:sp>
      <p:sp>
        <p:nvSpPr>
          <p:cNvPr id="15" name="Content Placeholder 2">
            <a:extLst>
              <a:ext uri="{FF2B5EF4-FFF2-40B4-BE49-F238E27FC236}">
                <a16:creationId xmlns:a16="http://schemas.microsoft.com/office/drawing/2014/main" id="{C227A141-2A03-E247-B8A5-743A9093F0F0}"/>
              </a:ext>
            </a:extLst>
          </p:cNvPr>
          <p:cNvSpPr>
            <a:spLocks noGrp="1"/>
          </p:cNvSpPr>
          <p:nvPr>
            <p:ph idx="46" hasCustomPrompt="1"/>
          </p:nvPr>
        </p:nvSpPr>
        <p:spPr>
          <a:xfrm>
            <a:off x="6253341" y="2014803"/>
            <a:ext cx="5555264" cy="1559711"/>
          </a:xfrm>
          <a:prstGeom prst="rect">
            <a:avLst/>
          </a:prstGeom>
        </p:spPr>
        <p:txBody>
          <a:bodyPr>
            <a:normAutofit/>
          </a:bodyPr>
          <a:lstStyle>
            <a:lvl1pPr marL="228594" indent="-228594" algn="l" defTabSz="609585" rtl="0" eaLnBrk="1" latinLnBrk="0" hangingPunct="1">
              <a:lnSpc>
                <a:spcPct val="100000"/>
              </a:lnSpc>
              <a:spcBef>
                <a:spcPts val="1333"/>
              </a:spcBef>
              <a:spcAft>
                <a:spcPts val="0"/>
              </a:spcAft>
              <a:buClr>
                <a:schemeClr val="accent2"/>
              </a:buClr>
              <a:defRPr lang="en-US" sz="2133" b="0" i="0" kern="1200" dirty="0">
                <a:solidFill>
                  <a:schemeClr val="tx1"/>
                </a:solidFill>
                <a:latin typeface="+mn-lt"/>
                <a:ea typeface="Helvetica Neue Thin" panose="020B0403020202020204" pitchFamily="34" charset="0"/>
                <a:cs typeface="+mn-cs"/>
              </a:defRPr>
            </a:lvl1pPr>
            <a:lvl2pPr marL="457189" indent="-152396" algn="l" defTabSz="609585" rtl="0" eaLnBrk="1" latinLnBrk="0" hangingPunct="1">
              <a:lnSpc>
                <a:spcPct val="100000"/>
              </a:lnSpc>
              <a:spcBef>
                <a:spcPts val="667"/>
              </a:spcBef>
              <a:spcAft>
                <a:spcPts val="0"/>
              </a:spcAft>
              <a:buClr>
                <a:schemeClr val="accent2"/>
              </a:buClr>
              <a:buSzPct val="90000"/>
              <a:tabLst/>
              <a:defRPr lang="en-US" sz="1867" b="0" i="0" kern="1200" dirty="0">
                <a:solidFill>
                  <a:schemeClr val="tx1"/>
                </a:solidFill>
                <a:latin typeface="+mn-lt"/>
                <a:ea typeface="Helvetica Neue Thin" panose="020B0403020202020204" pitchFamily="34" charset="0"/>
                <a:cs typeface="+mn-cs"/>
              </a:defRPr>
            </a:lvl2pPr>
            <a:lvl3pPr marL="687900" indent="-154513" algn="l" defTabSz="609585" rtl="0" eaLnBrk="1" latinLnBrk="0" hangingPunct="1">
              <a:lnSpc>
                <a:spcPct val="100000"/>
              </a:lnSpc>
              <a:spcBef>
                <a:spcPts val="267"/>
              </a:spcBef>
              <a:spcAft>
                <a:spcPts val="0"/>
              </a:spcAft>
              <a:buClr>
                <a:schemeClr val="accent2"/>
              </a:buClr>
              <a:buSzPct val="90000"/>
              <a:tabLst/>
              <a:defRPr lang="en-US" sz="1867" b="0" i="0" kern="1200" dirty="0">
                <a:solidFill>
                  <a:schemeClr val="tx1"/>
                </a:solidFill>
                <a:latin typeface="+mn-lt"/>
                <a:ea typeface="Helvetica Neue Thin" panose="020B0403020202020204" pitchFamily="34" charset="0"/>
                <a:cs typeface="+mn-cs"/>
              </a:defRPr>
            </a:lvl3pPr>
            <a:lvl4pPr marL="918610" indent="-156629">
              <a:spcBef>
                <a:spcPts val="267"/>
              </a:spcBef>
              <a:defRPr sz="1467"/>
            </a:lvl4pPr>
            <a:lvl5pPr marL="1138738" indent="-146047">
              <a:spcBef>
                <a:spcPts val="267"/>
              </a:spcBef>
              <a:defRPr sz="1400"/>
            </a:lvl5pPr>
          </a:lstStyle>
          <a:p>
            <a:pPr lvl="0"/>
            <a:r>
              <a:rPr lang="en-US"/>
              <a:t>Click to add text or click icon to add content</a:t>
            </a:r>
          </a:p>
          <a:p>
            <a:pPr lvl="1"/>
            <a:r>
              <a:rPr lang="en-US"/>
              <a:t> First level bullet</a:t>
            </a:r>
          </a:p>
          <a:p>
            <a:pPr lvl="2"/>
            <a:r>
              <a:rPr lang="en-US"/>
              <a:t>Second level bullet</a:t>
            </a:r>
          </a:p>
        </p:txBody>
      </p:sp>
      <p:sp>
        <p:nvSpPr>
          <p:cNvPr id="16" name="Content Placeholder 2">
            <a:extLst>
              <a:ext uri="{FF2B5EF4-FFF2-40B4-BE49-F238E27FC236}">
                <a16:creationId xmlns:a16="http://schemas.microsoft.com/office/drawing/2014/main" id="{8704BB93-6342-A043-8C9F-67F3F41B6BDA}"/>
              </a:ext>
            </a:extLst>
          </p:cNvPr>
          <p:cNvSpPr>
            <a:spLocks noGrp="1"/>
          </p:cNvSpPr>
          <p:nvPr>
            <p:ph idx="47" hasCustomPrompt="1"/>
          </p:nvPr>
        </p:nvSpPr>
        <p:spPr>
          <a:xfrm>
            <a:off x="397861" y="4221458"/>
            <a:ext cx="5555264" cy="1654409"/>
          </a:xfrm>
          <a:prstGeom prst="rect">
            <a:avLst/>
          </a:prstGeom>
        </p:spPr>
        <p:txBody>
          <a:bodyPr/>
          <a:lstStyle>
            <a:lvl1pPr marL="228594" indent="-228594" algn="l" defTabSz="609585" rtl="0" eaLnBrk="1" latinLnBrk="0" hangingPunct="1">
              <a:lnSpc>
                <a:spcPct val="100000"/>
              </a:lnSpc>
              <a:spcBef>
                <a:spcPts val="1333"/>
              </a:spcBef>
              <a:spcAft>
                <a:spcPts val="0"/>
              </a:spcAft>
              <a:buClr>
                <a:schemeClr val="accent2"/>
              </a:buClr>
              <a:defRPr lang="en-US" sz="2133" b="0" i="0" kern="1200" dirty="0">
                <a:solidFill>
                  <a:schemeClr val="tx1"/>
                </a:solidFill>
                <a:latin typeface="+mn-lt"/>
                <a:ea typeface="Helvetica Neue Thin" panose="020B0403020202020204" pitchFamily="34" charset="0"/>
                <a:cs typeface="+mn-cs"/>
              </a:defRPr>
            </a:lvl1pPr>
            <a:lvl2pPr marL="457189" indent="-152396" algn="l" defTabSz="609585" rtl="0" eaLnBrk="1" latinLnBrk="0" hangingPunct="1">
              <a:lnSpc>
                <a:spcPct val="100000"/>
              </a:lnSpc>
              <a:spcBef>
                <a:spcPts val="667"/>
              </a:spcBef>
              <a:spcAft>
                <a:spcPts val="0"/>
              </a:spcAft>
              <a:buClr>
                <a:schemeClr val="accent2"/>
              </a:buClr>
              <a:buSzPct val="90000"/>
              <a:tabLst/>
              <a:defRPr lang="en-US" sz="1867" b="0" i="0" kern="1200" dirty="0">
                <a:solidFill>
                  <a:schemeClr val="tx1"/>
                </a:solidFill>
                <a:latin typeface="+mn-lt"/>
                <a:ea typeface="Helvetica Neue Thin" panose="020B0403020202020204" pitchFamily="34" charset="0"/>
                <a:cs typeface="+mn-cs"/>
              </a:defRPr>
            </a:lvl2pPr>
            <a:lvl3pPr marL="687900" indent="-154513" algn="l" defTabSz="609585" rtl="0" eaLnBrk="1" latinLnBrk="0" hangingPunct="1">
              <a:lnSpc>
                <a:spcPct val="100000"/>
              </a:lnSpc>
              <a:spcBef>
                <a:spcPts val="267"/>
              </a:spcBef>
              <a:spcAft>
                <a:spcPts val="0"/>
              </a:spcAft>
              <a:buClr>
                <a:schemeClr val="accent2"/>
              </a:buClr>
              <a:buSzPct val="90000"/>
              <a:tabLst/>
              <a:defRPr lang="en-US" sz="1867" b="0" i="0" kern="1200" dirty="0">
                <a:solidFill>
                  <a:schemeClr val="tx1"/>
                </a:solidFill>
                <a:latin typeface="+mn-lt"/>
                <a:ea typeface="Helvetica Neue Thin" panose="020B0403020202020204" pitchFamily="34" charset="0"/>
                <a:cs typeface="+mn-cs"/>
              </a:defRPr>
            </a:lvl3pPr>
            <a:lvl4pPr marL="918610" indent="-156629">
              <a:spcBef>
                <a:spcPts val="267"/>
              </a:spcBef>
              <a:defRPr sz="1467"/>
            </a:lvl4pPr>
            <a:lvl5pPr marL="1138738" indent="-146047">
              <a:spcBef>
                <a:spcPts val="267"/>
              </a:spcBef>
              <a:defRPr sz="1400"/>
            </a:lvl5pPr>
          </a:lstStyle>
          <a:p>
            <a:pPr lvl="0"/>
            <a:r>
              <a:rPr lang="en-US"/>
              <a:t>Click to add text or click icon to add content</a:t>
            </a:r>
          </a:p>
          <a:p>
            <a:pPr lvl="1"/>
            <a:r>
              <a:rPr lang="en-US"/>
              <a:t> First level bullet</a:t>
            </a:r>
          </a:p>
          <a:p>
            <a:pPr lvl="2"/>
            <a:r>
              <a:rPr lang="en-US"/>
              <a:t>Second level bullet</a:t>
            </a:r>
          </a:p>
          <a:p>
            <a:pPr lvl="2"/>
            <a:endParaRPr lang="en-US"/>
          </a:p>
        </p:txBody>
      </p:sp>
      <p:sp>
        <p:nvSpPr>
          <p:cNvPr id="17" name="Content Placeholder 2">
            <a:extLst>
              <a:ext uri="{FF2B5EF4-FFF2-40B4-BE49-F238E27FC236}">
                <a16:creationId xmlns:a16="http://schemas.microsoft.com/office/drawing/2014/main" id="{953D7A5A-AF27-D848-8B02-4FDEEE6D49BC}"/>
              </a:ext>
            </a:extLst>
          </p:cNvPr>
          <p:cNvSpPr>
            <a:spLocks noGrp="1"/>
          </p:cNvSpPr>
          <p:nvPr>
            <p:ph idx="48" hasCustomPrompt="1"/>
          </p:nvPr>
        </p:nvSpPr>
        <p:spPr>
          <a:xfrm>
            <a:off x="6253341" y="4221458"/>
            <a:ext cx="5555264" cy="1654409"/>
          </a:xfrm>
          <a:prstGeom prst="rect">
            <a:avLst/>
          </a:prstGeom>
        </p:spPr>
        <p:txBody>
          <a:bodyPr/>
          <a:lstStyle>
            <a:lvl1pPr marL="228594" indent="-228594" algn="l" defTabSz="609585" rtl="0" eaLnBrk="1" latinLnBrk="0" hangingPunct="1">
              <a:lnSpc>
                <a:spcPct val="100000"/>
              </a:lnSpc>
              <a:spcBef>
                <a:spcPts val="1333"/>
              </a:spcBef>
              <a:spcAft>
                <a:spcPts val="0"/>
              </a:spcAft>
              <a:buClr>
                <a:schemeClr val="accent2"/>
              </a:buClr>
              <a:defRPr lang="en-US" sz="2133" b="0" i="0" kern="1200" dirty="0" smtClean="0">
                <a:solidFill>
                  <a:schemeClr val="tx1"/>
                </a:solidFill>
                <a:latin typeface="+mn-lt"/>
                <a:ea typeface="Helvetica Neue Thin" panose="020B0403020202020204" pitchFamily="34" charset="0"/>
                <a:cs typeface="+mn-cs"/>
              </a:defRPr>
            </a:lvl1pPr>
            <a:lvl2pPr marL="533387" indent="-228594" algn="l" defTabSz="609585" rtl="0" eaLnBrk="1" latinLnBrk="0" hangingPunct="1">
              <a:lnSpc>
                <a:spcPct val="100000"/>
              </a:lnSpc>
              <a:spcBef>
                <a:spcPts val="667"/>
              </a:spcBef>
              <a:spcAft>
                <a:spcPts val="0"/>
              </a:spcAft>
              <a:buClr>
                <a:schemeClr val="accent2"/>
              </a:buClr>
              <a:buSzPct val="90000"/>
              <a:buFont typeface="Arial" panose="020B0604020202020204" pitchFamily="34" charset="0"/>
              <a:buChar char="•"/>
              <a:tabLst/>
              <a:defRPr lang="en-US" sz="1867" b="0" i="0" kern="1200" dirty="0" smtClean="0">
                <a:solidFill>
                  <a:schemeClr val="tx1"/>
                </a:solidFill>
                <a:latin typeface="+mn-lt"/>
                <a:ea typeface="Helvetica Neue Thin" panose="020B0403020202020204" pitchFamily="34" charset="0"/>
                <a:cs typeface="+mn-cs"/>
              </a:defRPr>
            </a:lvl2pPr>
            <a:lvl3pPr marL="687900" indent="-154513" algn="l" defTabSz="609585" rtl="0" eaLnBrk="1" latinLnBrk="0" hangingPunct="1">
              <a:lnSpc>
                <a:spcPct val="100000"/>
              </a:lnSpc>
              <a:spcBef>
                <a:spcPts val="267"/>
              </a:spcBef>
              <a:spcAft>
                <a:spcPts val="0"/>
              </a:spcAft>
              <a:buClr>
                <a:schemeClr val="accent2"/>
              </a:buClr>
              <a:buSzPct val="90000"/>
              <a:tabLst/>
              <a:defRPr lang="en-US" sz="1867" b="0" i="0" kern="1200" dirty="0" smtClean="0">
                <a:solidFill>
                  <a:schemeClr val="tx1"/>
                </a:solidFill>
                <a:latin typeface="+mn-lt"/>
                <a:ea typeface="Helvetica Neue Thin" panose="020B0403020202020204" pitchFamily="34" charset="0"/>
                <a:cs typeface="+mn-cs"/>
              </a:defRPr>
            </a:lvl3pPr>
            <a:lvl4pPr marL="918610" indent="-156629">
              <a:spcBef>
                <a:spcPts val="267"/>
              </a:spcBef>
              <a:defRPr sz="1467"/>
            </a:lvl4pPr>
            <a:lvl5pPr marL="1138738" indent="-146047">
              <a:spcBef>
                <a:spcPts val="267"/>
              </a:spcBef>
              <a:defRPr sz="1400"/>
            </a:lvl5pPr>
          </a:lstStyle>
          <a:p>
            <a:pPr lvl="0"/>
            <a:r>
              <a:rPr lang="en-US"/>
              <a:t>Click to add text or click icon to add content</a:t>
            </a:r>
          </a:p>
          <a:p>
            <a:pPr lvl="1"/>
            <a:r>
              <a:rPr lang="en-US"/>
              <a:t> First level bullet</a:t>
            </a:r>
          </a:p>
          <a:p>
            <a:pPr lvl="2"/>
            <a:r>
              <a:rPr lang="en-US"/>
              <a:t>Second level bullet</a:t>
            </a:r>
          </a:p>
          <a:p>
            <a:pPr lvl="0"/>
            <a:endParaRPr lang="en-US"/>
          </a:p>
        </p:txBody>
      </p:sp>
      <p:sp>
        <p:nvSpPr>
          <p:cNvPr id="19" name="Content Placeholder 2">
            <a:extLst>
              <a:ext uri="{FF2B5EF4-FFF2-40B4-BE49-F238E27FC236}">
                <a16:creationId xmlns:a16="http://schemas.microsoft.com/office/drawing/2014/main" id="{BFBB9B97-9F33-BF40-A363-D7EE7ED79A5E}"/>
              </a:ext>
            </a:extLst>
          </p:cNvPr>
          <p:cNvSpPr>
            <a:spLocks noGrp="1"/>
          </p:cNvSpPr>
          <p:nvPr>
            <p:ph idx="50" hasCustomPrompt="1"/>
          </p:nvPr>
        </p:nvSpPr>
        <p:spPr>
          <a:xfrm>
            <a:off x="397861" y="2014802"/>
            <a:ext cx="5555264" cy="1559711"/>
          </a:xfrm>
          <a:prstGeom prst="rect">
            <a:avLst/>
          </a:prstGeom>
        </p:spPr>
        <p:txBody>
          <a:bodyPr>
            <a:normAutofit/>
          </a:bodyPr>
          <a:lstStyle>
            <a:lvl1pPr marL="228594" indent="-228594" algn="l" defTabSz="609585" rtl="0" eaLnBrk="1" latinLnBrk="0" hangingPunct="1">
              <a:lnSpc>
                <a:spcPct val="100000"/>
              </a:lnSpc>
              <a:spcBef>
                <a:spcPts val="1333"/>
              </a:spcBef>
              <a:spcAft>
                <a:spcPts val="0"/>
              </a:spcAft>
              <a:buClr>
                <a:schemeClr val="accent2"/>
              </a:buClr>
              <a:defRPr lang="en-US" sz="2133" b="0" i="0" kern="1200" dirty="0" smtClean="0">
                <a:solidFill>
                  <a:schemeClr val="tx1"/>
                </a:solidFill>
                <a:latin typeface="+mn-lt"/>
                <a:ea typeface="Helvetica Neue Thin" panose="020B0403020202020204" pitchFamily="34" charset="0"/>
                <a:cs typeface="+mn-cs"/>
              </a:defRPr>
            </a:lvl1pPr>
            <a:lvl2pPr marL="457189" indent="-152396" algn="l" defTabSz="609585" rtl="0" eaLnBrk="1" latinLnBrk="0" hangingPunct="1">
              <a:lnSpc>
                <a:spcPct val="100000"/>
              </a:lnSpc>
              <a:spcBef>
                <a:spcPts val="667"/>
              </a:spcBef>
              <a:spcAft>
                <a:spcPts val="0"/>
              </a:spcAft>
              <a:buClr>
                <a:schemeClr val="accent2"/>
              </a:buClr>
              <a:buSzPct val="90000"/>
              <a:tabLst/>
              <a:defRPr lang="en-US" sz="1867" b="0" i="0" kern="1200" dirty="0" smtClean="0">
                <a:solidFill>
                  <a:schemeClr val="tx1"/>
                </a:solidFill>
                <a:latin typeface="+mn-lt"/>
                <a:ea typeface="Helvetica Neue Thin" panose="020B0403020202020204" pitchFamily="34" charset="0"/>
                <a:cs typeface="+mn-cs"/>
              </a:defRPr>
            </a:lvl2pPr>
            <a:lvl3pPr marL="687900" indent="-154513" algn="l" defTabSz="609585" rtl="0" eaLnBrk="1" latinLnBrk="0" hangingPunct="1">
              <a:lnSpc>
                <a:spcPct val="100000"/>
              </a:lnSpc>
              <a:spcBef>
                <a:spcPts val="267"/>
              </a:spcBef>
              <a:spcAft>
                <a:spcPts val="0"/>
              </a:spcAft>
              <a:buClr>
                <a:schemeClr val="accent2"/>
              </a:buClr>
              <a:buSzPct val="90000"/>
              <a:tabLst/>
              <a:defRPr lang="en-US" sz="1867" b="0" i="0" kern="1200" dirty="0">
                <a:solidFill>
                  <a:schemeClr val="tx1"/>
                </a:solidFill>
                <a:latin typeface="+mn-lt"/>
                <a:ea typeface="Helvetica Neue Thin" panose="020B0403020202020204" pitchFamily="34" charset="0"/>
                <a:cs typeface="+mn-cs"/>
              </a:defRPr>
            </a:lvl3pPr>
            <a:lvl4pPr marL="918610" indent="-156629">
              <a:spcBef>
                <a:spcPts val="267"/>
              </a:spcBef>
              <a:defRPr sz="1467"/>
            </a:lvl4pPr>
            <a:lvl5pPr marL="1138738" indent="-146047">
              <a:spcBef>
                <a:spcPts val="267"/>
              </a:spcBef>
              <a:defRPr sz="1400"/>
            </a:lvl5pPr>
          </a:lstStyle>
          <a:p>
            <a:pPr lvl="0"/>
            <a:r>
              <a:rPr lang="en-US"/>
              <a:t>Click to add text or click icon to add content</a:t>
            </a:r>
          </a:p>
          <a:p>
            <a:pPr lvl="1"/>
            <a:r>
              <a:rPr lang="en-US"/>
              <a:t> First level bullet</a:t>
            </a:r>
          </a:p>
          <a:p>
            <a:pPr lvl="2"/>
            <a:r>
              <a:rPr lang="en-US"/>
              <a:t>Second level bullet</a:t>
            </a:r>
          </a:p>
        </p:txBody>
      </p:sp>
      <p:sp>
        <p:nvSpPr>
          <p:cNvPr id="18" name="Slide Number Placeholder 2">
            <a:extLst>
              <a:ext uri="{FF2B5EF4-FFF2-40B4-BE49-F238E27FC236}">
                <a16:creationId xmlns:a16="http://schemas.microsoft.com/office/drawing/2014/main" id="{01C0D9B6-7D8A-0944-B948-691B37BEA118}"/>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spTree>
    <p:extLst>
      <p:ext uri="{BB962C8B-B14F-4D97-AF65-F5344CB8AC3E}">
        <p14:creationId xmlns:p14="http://schemas.microsoft.com/office/powerpoint/2010/main" val="365185524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LUMN_3">
    <p:spTree>
      <p:nvGrpSpPr>
        <p:cNvPr id="1" name=""/>
        <p:cNvGrpSpPr/>
        <p:nvPr/>
      </p:nvGrpSpPr>
      <p:grpSpPr>
        <a:xfrm>
          <a:off x="0" y="0"/>
          <a:ext cx="0" cy="0"/>
          <a:chOff x="0" y="0"/>
          <a:chExt cx="0" cy="0"/>
        </a:xfrm>
      </p:grpSpPr>
      <p:sp>
        <p:nvSpPr>
          <p:cNvPr id="34" name="Text Placeholder 7">
            <a:extLst>
              <a:ext uri="{FF2B5EF4-FFF2-40B4-BE49-F238E27FC236}">
                <a16:creationId xmlns:a16="http://schemas.microsoft.com/office/drawing/2014/main" id="{C3C96CC7-5220-1D4C-844C-81E2F6ECEFAC}"/>
              </a:ext>
            </a:extLst>
          </p:cNvPr>
          <p:cNvSpPr>
            <a:spLocks noGrp="1"/>
          </p:cNvSpPr>
          <p:nvPr>
            <p:ph type="body" sz="quarter" idx="45" hasCustomPrompt="1"/>
          </p:nvPr>
        </p:nvSpPr>
        <p:spPr>
          <a:xfrm>
            <a:off x="9116568" y="1433576"/>
            <a:ext cx="2694432" cy="4535424"/>
          </a:xfrm>
          <a:prstGeom prst="rect">
            <a:avLst/>
          </a:prstGeom>
          <a:solidFill>
            <a:schemeClr val="accent2"/>
          </a:solidFill>
        </p:spPr>
        <p:txBody>
          <a:bodyPr/>
          <a:lstStyle>
            <a:lvl1pPr marL="0" indent="0">
              <a:buFont typeface="Arial" panose="020B0604020202020204" pitchFamily="34" charset="0"/>
              <a:buNone/>
              <a:defRPr sz="2400" b="1">
                <a:solidFill>
                  <a:schemeClr val="bg1"/>
                </a:solidFill>
              </a:defRPr>
            </a:lvl1pPr>
            <a:lvl2pPr marL="0" indent="0">
              <a:buNone/>
              <a:defRPr>
                <a:solidFill>
                  <a:schemeClr val="bg1"/>
                </a:solidFill>
              </a:defRPr>
            </a:lvl2pPr>
            <a:lvl3pPr marL="311143" indent="0">
              <a:buNone/>
              <a:defRPr>
                <a:solidFill>
                  <a:schemeClr val="bg1"/>
                </a:solidFill>
              </a:defRPr>
            </a:lvl3pPr>
          </a:lstStyle>
          <a:p>
            <a:pPr lvl="0"/>
            <a:r>
              <a:rPr lang="en-US"/>
              <a:t>Click to add text</a:t>
            </a:r>
          </a:p>
          <a:p>
            <a:pPr lvl="0"/>
            <a:endParaRPr lang="en-US"/>
          </a:p>
        </p:txBody>
      </p:sp>
      <p:sp>
        <p:nvSpPr>
          <p:cNvPr id="38" name="Text Placeholder 4">
            <a:extLst>
              <a:ext uri="{FF2B5EF4-FFF2-40B4-BE49-F238E27FC236}">
                <a16:creationId xmlns:a16="http://schemas.microsoft.com/office/drawing/2014/main" id="{FD27E3C1-22E5-6D46-AAF6-C9A20BCCDC56}"/>
              </a:ext>
            </a:extLst>
          </p:cNvPr>
          <p:cNvSpPr>
            <a:spLocks noGrp="1"/>
          </p:cNvSpPr>
          <p:nvPr>
            <p:ph type="body" sz="quarter" idx="49"/>
          </p:nvPr>
        </p:nvSpPr>
        <p:spPr>
          <a:xfrm>
            <a:off x="9108437" y="1900358"/>
            <a:ext cx="2702563" cy="4062841"/>
          </a:xfrm>
          <a:prstGeom prst="rect">
            <a:avLst/>
          </a:prstGeom>
        </p:spPr>
        <p:txBody>
          <a:bodyPr/>
          <a:lstStyle>
            <a:lvl1pPr marL="228594" indent="-228594">
              <a:buClr>
                <a:schemeClr val="bg1"/>
              </a:buClr>
              <a:buFont typeface="Arial" panose="020B0604020202020204" pitchFamily="34" charset="0"/>
              <a:buChar char="•"/>
              <a:defRPr sz="1867">
                <a:solidFill>
                  <a:schemeClr val="bg1"/>
                </a:solidFill>
              </a:defRPr>
            </a:lvl1pPr>
            <a:lvl2pPr>
              <a:defRPr sz="1467"/>
            </a:lvl2pPr>
            <a:lvl3pPr>
              <a:defRPr sz="1400"/>
            </a:lvl3pPr>
            <a:lvl4pPr>
              <a:defRPr sz="1333"/>
            </a:lvl4pPr>
            <a:lvl5pPr>
              <a:defRPr sz="1200"/>
            </a:lvl5pPr>
          </a:lstStyle>
          <a:p>
            <a:pPr lvl="0"/>
            <a:r>
              <a:rPr lang="en-US"/>
              <a:t>Click to edit Master text styles</a:t>
            </a:r>
          </a:p>
        </p:txBody>
      </p:sp>
      <p:sp>
        <p:nvSpPr>
          <p:cNvPr id="33" name="Text Placeholder 7">
            <a:extLst>
              <a:ext uri="{FF2B5EF4-FFF2-40B4-BE49-F238E27FC236}">
                <a16:creationId xmlns:a16="http://schemas.microsoft.com/office/drawing/2014/main" id="{532BFC33-E028-EC4D-927F-9A20A6B3CD65}"/>
              </a:ext>
            </a:extLst>
          </p:cNvPr>
          <p:cNvSpPr>
            <a:spLocks noGrp="1"/>
          </p:cNvSpPr>
          <p:nvPr>
            <p:ph type="body" sz="quarter" idx="44" hasCustomPrompt="1"/>
          </p:nvPr>
        </p:nvSpPr>
        <p:spPr>
          <a:xfrm>
            <a:off x="6223187" y="1433576"/>
            <a:ext cx="2694432" cy="4535424"/>
          </a:xfrm>
          <a:prstGeom prst="rect">
            <a:avLst/>
          </a:prstGeom>
          <a:solidFill>
            <a:schemeClr val="accent1"/>
          </a:solidFill>
        </p:spPr>
        <p:txBody>
          <a:bodyPr/>
          <a:lstStyle>
            <a:lvl1pPr marL="0" indent="0">
              <a:buFont typeface="Arial" panose="020B0604020202020204" pitchFamily="34" charset="0"/>
              <a:buNone/>
              <a:defRPr sz="2400" b="1">
                <a:solidFill>
                  <a:schemeClr val="bg1"/>
                </a:solidFill>
              </a:defRPr>
            </a:lvl1pPr>
            <a:lvl2pPr marL="0" indent="0">
              <a:buNone/>
              <a:defRPr>
                <a:solidFill>
                  <a:schemeClr val="bg1"/>
                </a:solidFill>
              </a:defRPr>
            </a:lvl2pPr>
            <a:lvl3pPr marL="311143" indent="0">
              <a:buNone/>
              <a:defRPr>
                <a:solidFill>
                  <a:schemeClr val="bg1"/>
                </a:solidFill>
              </a:defRPr>
            </a:lvl3pPr>
          </a:lstStyle>
          <a:p>
            <a:pPr lvl="0"/>
            <a:r>
              <a:rPr lang="en-US"/>
              <a:t>Click to add text</a:t>
            </a:r>
          </a:p>
          <a:p>
            <a:pPr lvl="0"/>
            <a:endParaRPr lang="en-US"/>
          </a:p>
        </p:txBody>
      </p:sp>
      <p:sp>
        <p:nvSpPr>
          <p:cNvPr id="37" name="Text Placeholder 4">
            <a:extLst>
              <a:ext uri="{FF2B5EF4-FFF2-40B4-BE49-F238E27FC236}">
                <a16:creationId xmlns:a16="http://schemas.microsoft.com/office/drawing/2014/main" id="{2A271686-1945-9447-BF2D-0388A3D38400}"/>
              </a:ext>
            </a:extLst>
          </p:cNvPr>
          <p:cNvSpPr>
            <a:spLocks noGrp="1"/>
          </p:cNvSpPr>
          <p:nvPr>
            <p:ph type="body" sz="quarter" idx="48"/>
          </p:nvPr>
        </p:nvSpPr>
        <p:spPr>
          <a:xfrm>
            <a:off x="6215056" y="1900358"/>
            <a:ext cx="2702563" cy="4062841"/>
          </a:xfrm>
          <a:prstGeom prst="rect">
            <a:avLst/>
          </a:prstGeom>
        </p:spPr>
        <p:txBody>
          <a:bodyPr/>
          <a:lstStyle>
            <a:lvl1pPr marL="228594" indent="-228594">
              <a:buClr>
                <a:schemeClr val="bg1"/>
              </a:buClr>
              <a:buFont typeface="Arial" panose="020B0604020202020204" pitchFamily="34" charset="0"/>
              <a:buChar char="•"/>
              <a:defRPr sz="1867">
                <a:solidFill>
                  <a:schemeClr val="bg1"/>
                </a:solidFill>
              </a:defRPr>
            </a:lvl1pPr>
            <a:lvl2pPr>
              <a:defRPr sz="1467"/>
            </a:lvl2pPr>
            <a:lvl3pPr>
              <a:defRPr sz="1400"/>
            </a:lvl3pPr>
            <a:lvl4pPr>
              <a:defRPr sz="1333"/>
            </a:lvl4pPr>
            <a:lvl5pPr>
              <a:defRPr sz="1200"/>
            </a:lvl5pPr>
          </a:lstStyle>
          <a:p>
            <a:pPr lvl="0"/>
            <a:r>
              <a:rPr lang="en-US"/>
              <a:t>Click to edit Master text styles</a:t>
            </a:r>
          </a:p>
        </p:txBody>
      </p:sp>
      <p:sp>
        <p:nvSpPr>
          <p:cNvPr id="31" name="Text Placeholder 7">
            <a:extLst>
              <a:ext uri="{FF2B5EF4-FFF2-40B4-BE49-F238E27FC236}">
                <a16:creationId xmlns:a16="http://schemas.microsoft.com/office/drawing/2014/main" id="{86C0DC0B-7EA6-624D-998E-97D8FE6A8374}"/>
              </a:ext>
            </a:extLst>
          </p:cNvPr>
          <p:cNvSpPr>
            <a:spLocks noGrp="1"/>
          </p:cNvSpPr>
          <p:nvPr>
            <p:ph type="body" sz="quarter" idx="39" hasCustomPrompt="1"/>
          </p:nvPr>
        </p:nvSpPr>
        <p:spPr>
          <a:xfrm>
            <a:off x="363731" y="1433576"/>
            <a:ext cx="2694432" cy="4535424"/>
          </a:xfrm>
          <a:prstGeom prst="rect">
            <a:avLst/>
          </a:prstGeom>
          <a:solidFill>
            <a:schemeClr val="bg2"/>
          </a:solidFill>
        </p:spPr>
        <p:txBody>
          <a:bodyPr/>
          <a:lstStyle>
            <a:lvl1pPr marL="0" indent="0">
              <a:buFont typeface="Arial" panose="020B0604020202020204" pitchFamily="34" charset="0"/>
              <a:buNone/>
              <a:defRPr sz="2400" b="1">
                <a:solidFill>
                  <a:schemeClr val="bg1"/>
                </a:solidFill>
              </a:defRPr>
            </a:lvl1pPr>
            <a:lvl2pPr marL="0" indent="0">
              <a:buNone/>
              <a:defRPr>
                <a:solidFill>
                  <a:schemeClr val="bg1"/>
                </a:solidFill>
              </a:defRPr>
            </a:lvl2pPr>
            <a:lvl3pPr marL="311143" indent="0">
              <a:buNone/>
              <a:defRPr>
                <a:solidFill>
                  <a:schemeClr val="bg1"/>
                </a:solidFill>
              </a:defRPr>
            </a:lvl3pPr>
          </a:lstStyle>
          <a:p>
            <a:pPr lvl="0"/>
            <a:r>
              <a:rPr lang="en-US"/>
              <a:t>Click to add text</a:t>
            </a:r>
          </a:p>
          <a:p>
            <a:pPr lvl="0"/>
            <a:endParaRPr lang="en-US"/>
          </a:p>
        </p:txBody>
      </p:sp>
      <p:sp>
        <p:nvSpPr>
          <p:cNvPr id="35" name="Text Placeholder 4">
            <a:extLst>
              <a:ext uri="{FF2B5EF4-FFF2-40B4-BE49-F238E27FC236}">
                <a16:creationId xmlns:a16="http://schemas.microsoft.com/office/drawing/2014/main" id="{66455418-CCA2-3D4F-93F8-24EE60A36377}"/>
              </a:ext>
            </a:extLst>
          </p:cNvPr>
          <p:cNvSpPr>
            <a:spLocks noGrp="1"/>
          </p:cNvSpPr>
          <p:nvPr>
            <p:ph type="body" sz="quarter" idx="46"/>
          </p:nvPr>
        </p:nvSpPr>
        <p:spPr>
          <a:xfrm>
            <a:off x="355600" y="1900358"/>
            <a:ext cx="2702563" cy="4062841"/>
          </a:xfrm>
          <a:prstGeom prst="rect">
            <a:avLst/>
          </a:prstGeom>
          <a:solidFill>
            <a:schemeClr val="bg2"/>
          </a:solidFill>
        </p:spPr>
        <p:txBody>
          <a:bodyPr/>
          <a:lstStyle>
            <a:lvl1pPr marL="228594" indent="-228594">
              <a:buClr>
                <a:schemeClr val="bg1"/>
              </a:buClr>
              <a:buFont typeface="Arial" panose="020B0604020202020204" pitchFamily="34" charset="0"/>
              <a:buChar char="•"/>
              <a:defRPr sz="1867">
                <a:solidFill>
                  <a:schemeClr val="bg1"/>
                </a:solidFill>
              </a:defRPr>
            </a:lvl1pPr>
            <a:lvl2pPr>
              <a:defRPr sz="1467"/>
            </a:lvl2pPr>
            <a:lvl3pPr>
              <a:defRPr sz="1400"/>
            </a:lvl3pPr>
            <a:lvl4pPr>
              <a:defRPr sz="1333"/>
            </a:lvl4pPr>
            <a:lvl5pPr>
              <a:defRPr sz="1200"/>
            </a:lvl5pPr>
          </a:lstStyle>
          <a:p>
            <a:pPr lvl="0"/>
            <a:r>
              <a:rPr lang="en-US"/>
              <a:t>Click to edit Master text styles</a:t>
            </a:r>
          </a:p>
        </p:txBody>
      </p:sp>
      <p:sp>
        <p:nvSpPr>
          <p:cNvPr id="2" name="Title 1">
            <a:extLst>
              <a:ext uri="{FF2B5EF4-FFF2-40B4-BE49-F238E27FC236}">
                <a16:creationId xmlns:a16="http://schemas.microsoft.com/office/drawing/2014/main" id="{4CBFDDF4-0565-424E-AFE7-6000EF98D79D}"/>
              </a:ext>
            </a:extLst>
          </p:cNvPr>
          <p:cNvSpPr>
            <a:spLocks noGrp="1"/>
          </p:cNvSpPr>
          <p:nvPr userDrawn="1">
            <p:ph type="title" hasCustomPrompt="1"/>
          </p:nvPr>
        </p:nvSpPr>
        <p:spPr/>
        <p:txBody>
          <a:bodyPr anchor="t"/>
          <a:lstStyle>
            <a:lvl1pPr>
              <a:defRPr/>
            </a:lvl1pPr>
          </a:lstStyle>
          <a:p>
            <a:r>
              <a:rPr lang="en-US"/>
              <a:t>Click to Add Title</a:t>
            </a:r>
          </a:p>
        </p:txBody>
      </p:sp>
      <p:sp>
        <p:nvSpPr>
          <p:cNvPr id="13" name="Slide Number Placeholder 2">
            <a:extLst>
              <a:ext uri="{FF2B5EF4-FFF2-40B4-BE49-F238E27FC236}">
                <a16:creationId xmlns:a16="http://schemas.microsoft.com/office/drawing/2014/main" id="{99149417-1319-C649-AC4A-7E41C1FEC4B3}"/>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sp>
        <p:nvSpPr>
          <p:cNvPr id="18" name="Text Placeholder 3">
            <a:extLst>
              <a:ext uri="{FF2B5EF4-FFF2-40B4-BE49-F238E27FC236}">
                <a16:creationId xmlns:a16="http://schemas.microsoft.com/office/drawing/2014/main" id="{E00B67C2-572F-D641-B534-A84F2E9B2569}"/>
              </a:ext>
            </a:extLst>
          </p:cNvPr>
          <p:cNvSpPr>
            <a:spLocks noGrp="1"/>
          </p:cNvSpPr>
          <p:nvPr>
            <p:ph type="body" sz="quarter" idx="10" hasCustomPrompt="1"/>
          </p:nvPr>
        </p:nvSpPr>
        <p:spPr>
          <a:xfrm>
            <a:off x="383395" y="889001"/>
            <a:ext cx="11425211" cy="452967"/>
          </a:xfrm>
          <a:prstGeom prst="rect">
            <a:avLst/>
          </a:prstGeom>
        </p:spPr>
        <p:txBody>
          <a:bodyPr anchor="b">
            <a:noAutofit/>
          </a:bodyPr>
          <a:lstStyle>
            <a:lvl1pPr>
              <a:defRPr lang="en-US" sz="2400" b="0" i="0" kern="1200" dirty="0">
                <a:solidFill>
                  <a:schemeClr val="accent2"/>
                </a:solidFill>
                <a:latin typeface="+mj-lt"/>
                <a:ea typeface="Helvetica Neue Thin" panose="020B0403020202020204" pitchFamily="34" charset="0"/>
                <a:cs typeface="+mn-cs"/>
              </a:defRPr>
            </a:lvl1pPr>
          </a:lstStyle>
          <a:p>
            <a:pPr lvl="0"/>
            <a:r>
              <a:rPr lang="en-US"/>
              <a:t>Click to add subtitle</a:t>
            </a:r>
          </a:p>
        </p:txBody>
      </p:sp>
      <p:sp>
        <p:nvSpPr>
          <p:cNvPr id="19" name="Rectangle 18">
            <a:extLst>
              <a:ext uri="{FF2B5EF4-FFF2-40B4-BE49-F238E27FC236}">
                <a16:creationId xmlns:a16="http://schemas.microsoft.com/office/drawing/2014/main" id="{8ED337B7-ABFC-024D-B139-17A476FBFBAE}"/>
              </a:ext>
            </a:extLst>
          </p:cNvPr>
          <p:cNvSpPr/>
          <p:nvPr userDrawn="1"/>
        </p:nvSpPr>
        <p:spPr>
          <a:xfrm>
            <a:off x="3281344" y="1429670"/>
            <a:ext cx="2697865" cy="453352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2" name="Text Placeholder 7">
            <a:extLst>
              <a:ext uri="{FF2B5EF4-FFF2-40B4-BE49-F238E27FC236}">
                <a16:creationId xmlns:a16="http://schemas.microsoft.com/office/drawing/2014/main" id="{DF2D05A9-F2EA-DC47-8ADD-55EB6FDA54F3}"/>
              </a:ext>
            </a:extLst>
          </p:cNvPr>
          <p:cNvSpPr>
            <a:spLocks noGrp="1"/>
          </p:cNvSpPr>
          <p:nvPr>
            <p:ph type="body" sz="quarter" idx="43" hasCustomPrompt="1"/>
          </p:nvPr>
        </p:nvSpPr>
        <p:spPr>
          <a:xfrm>
            <a:off x="3281343" y="1433576"/>
            <a:ext cx="2694432" cy="4535424"/>
          </a:xfrm>
          <a:prstGeom prst="rect">
            <a:avLst/>
          </a:prstGeom>
        </p:spPr>
        <p:txBody>
          <a:bodyPr/>
          <a:lstStyle>
            <a:lvl1pPr marL="0" indent="0">
              <a:buFont typeface="Arial" panose="020B0604020202020204" pitchFamily="34" charset="0"/>
              <a:buNone/>
              <a:defRPr sz="2400" b="1">
                <a:solidFill>
                  <a:schemeClr val="bg1"/>
                </a:solidFill>
              </a:defRPr>
            </a:lvl1pPr>
            <a:lvl2pPr marL="0" indent="0">
              <a:buNone/>
              <a:defRPr>
                <a:solidFill>
                  <a:schemeClr val="bg1"/>
                </a:solidFill>
              </a:defRPr>
            </a:lvl2pPr>
            <a:lvl3pPr marL="311143" indent="0">
              <a:buNone/>
              <a:defRPr>
                <a:solidFill>
                  <a:schemeClr val="bg1"/>
                </a:solidFill>
              </a:defRPr>
            </a:lvl3pPr>
          </a:lstStyle>
          <a:p>
            <a:pPr lvl="0"/>
            <a:r>
              <a:rPr lang="en-US"/>
              <a:t>Click to add text</a:t>
            </a:r>
          </a:p>
          <a:p>
            <a:pPr lvl="0"/>
            <a:endParaRPr lang="en-US"/>
          </a:p>
        </p:txBody>
      </p:sp>
      <p:sp>
        <p:nvSpPr>
          <p:cNvPr id="36" name="Text Placeholder 4">
            <a:extLst>
              <a:ext uri="{FF2B5EF4-FFF2-40B4-BE49-F238E27FC236}">
                <a16:creationId xmlns:a16="http://schemas.microsoft.com/office/drawing/2014/main" id="{651FAD33-FDC2-2047-9DB8-51BBAFE597D7}"/>
              </a:ext>
            </a:extLst>
          </p:cNvPr>
          <p:cNvSpPr>
            <a:spLocks noGrp="1"/>
          </p:cNvSpPr>
          <p:nvPr>
            <p:ph type="body" sz="quarter" idx="47"/>
          </p:nvPr>
        </p:nvSpPr>
        <p:spPr>
          <a:xfrm>
            <a:off x="3281343" y="1900358"/>
            <a:ext cx="2702563" cy="4062841"/>
          </a:xfrm>
          <a:prstGeom prst="rect">
            <a:avLst/>
          </a:prstGeom>
        </p:spPr>
        <p:txBody>
          <a:bodyPr/>
          <a:lstStyle>
            <a:lvl1pPr marL="228594" indent="-228594">
              <a:buClr>
                <a:schemeClr val="bg1"/>
              </a:buClr>
              <a:buFont typeface="Arial" panose="020B0604020202020204" pitchFamily="34" charset="0"/>
              <a:buChar char="•"/>
              <a:defRPr sz="1867">
                <a:solidFill>
                  <a:schemeClr val="bg1"/>
                </a:solidFill>
              </a:defRPr>
            </a:lvl1pPr>
            <a:lvl2pPr>
              <a:defRPr sz="1467"/>
            </a:lvl2pPr>
            <a:lvl3pPr>
              <a:defRPr sz="1400"/>
            </a:lvl3pPr>
            <a:lvl4pPr>
              <a:defRPr sz="1333"/>
            </a:lvl4pPr>
            <a:lvl5pPr>
              <a:defRPr sz="1200"/>
            </a:lvl5pPr>
          </a:lstStyle>
          <a:p>
            <a:pPr lvl="0"/>
            <a:r>
              <a:rPr lang="en-US"/>
              <a:t>Click to edit Master text styles</a:t>
            </a:r>
          </a:p>
        </p:txBody>
      </p:sp>
    </p:spTree>
    <p:extLst>
      <p:ext uri="{BB962C8B-B14F-4D97-AF65-F5344CB8AC3E}">
        <p14:creationId xmlns:p14="http://schemas.microsoft.com/office/powerpoint/2010/main" val="711319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TENT WITH IMAGE_4">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nchor="t"/>
          <a:lstStyle>
            <a:lvl1pPr>
              <a:defRPr/>
            </a:lvl1pPr>
          </a:lstStyle>
          <a:p>
            <a:r>
              <a:rPr lang="en-US"/>
              <a:t>Click to Add Title</a:t>
            </a:r>
          </a:p>
        </p:txBody>
      </p:sp>
      <p:sp>
        <p:nvSpPr>
          <p:cNvPr id="20" name="Slide Number Placeholder 2">
            <a:extLst>
              <a:ext uri="{FF2B5EF4-FFF2-40B4-BE49-F238E27FC236}">
                <a16:creationId xmlns:a16="http://schemas.microsoft.com/office/drawing/2014/main" id="{8D89EC0F-276B-854A-9C14-F34A2FB23524}"/>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lang="en-US" smtClean="0"/>
            </a:lvl1pPr>
          </a:lstStyle>
          <a:p>
            <a:fld id="{AD6BAA4E-5F47-E640-8B90-67FB6D90528D}" type="slidenum">
              <a:rPr lang="en-US" smtClean="0"/>
              <a:pPr/>
              <a:t>‹#›</a:t>
            </a:fld>
            <a:endParaRPr lang="en-US"/>
          </a:p>
        </p:txBody>
      </p:sp>
      <p:sp>
        <p:nvSpPr>
          <p:cNvPr id="52" name="Text Placeholder 29">
            <a:extLst>
              <a:ext uri="{FF2B5EF4-FFF2-40B4-BE49-F238E27FC236}">
                <a16:creationId xmlns:a16="http://schemas.microsoft.com/office/drawing/2014/main" id="{FC7D0908-8125-E94B-8CB6-312DDE6E23DA}"/>
              </a:ext>
            </a:extLst>
          </p:cNvPr>
          <p:cNvSpPr>
            <a:spLocks noGrp="1"/>
          </p:cNvSpPr>
          <p:nvPr>
            <p:ph type="body" sz="quarter" idx="20" hasCustomPrompt="1"/>
          </p:nvPr>
        </p:nvSpPr>
        <p:spPr>
          <a:xfrm>
            <a:off x="3233975" y="4914486"/>
            <a:ext cx="2828544" cy="538193"/>
          </a:xfrm>
          <a:prstGeom prst="rect">
            <a:avLst/>
          </a:prstGeom>
          <a:noFill/>
        </p:spPr>
        <p:txBody>
          <a:bodyPr anchor="ctr">
            <a:normAutofit/>
          </a:bodyPr>
          <a:lstStyle>
            <a:lvl1pPr algn="ctr">
              <a:spcBef>
                <a:spcPts val="0"/>
              </a:spcBef>
              <a:defRPr sz="2133" b="1">
                <a:solidFill>
                  <a:schemeClr val="accent4"/>
                </a:solidFill>
                <a:latin typeface="+mj-lt"/>
              </a:defRPr>
            </a:lvl1pPr>
            <a:lvl2pPr>
              <a:spcBef>
                <a:spcPts val="800"/>
              </a:spcBef>
              <a:defRPr sz="1600"/>
            </a:lvl2pPr>
            <a:lvl3pPr>
              <a:defRPr sz="1467"/>
            </a:lvl3pPr>
            <a:lvl4pPr>
              <a:defRPr sz="1400"/>
            </a:lvl4pPr>
            <a:lvl5pPr>
              <a:defRPr sz="1200"/>
            </a:lvl5pPr>
          </a:lstStyle>
          <a:p>
            <a:pPr lvl="0"/>
            <a:r>
              <a:rPr lang="en-US"/>
              <a:t>Click to add text</a:t>
            </a:r>
          </a:p>
        </p:txBody>
      </p:sp>
      <p:sp>
        <p:nvSpPr>
          <p:cNvPr id="53" name="Text Placeholder 29">
            <a:extLst>
              <a:ext uri="{FF2B5EF4-FFF2-40B4-BE49-F238E27FC236}">
                <a16:creationId xmlns:a16="http://schemas.microsoft.com/office/drawing/2014/main" id="{50E86878-F16F-5843-9652-323A631DE186}"/>
              </a:ext>
            </a:extLst>
          </p:cNvPr>
          <p:cNvSpPr>
            <a:spLocks noGrp="1"/>
          </p:cNvSpPr>
          <p:nvPr>
            <p:ph type="body" sz="quarter" idx="22" hasCustomPrompt="1"/>
          </p:nvPr>
        </p:nvSpPr>
        <p:spPr>
          <a:xfrm>
            <a:off x="6112349" y="4914486"/>
            <a:ext cx="2828544" cy="538193"/>
          </a:xfrm>
          <a:prstGeom prst="rect">
            <a:avLst/>
          </a:prstGeom>
          <a:noFill/>
        </p:spPr>
        <p:txBody>
          <a:bodyPr anchor="ctr">
            <a:normAutofit/>
          </a:bodyPr>
          <a:lstStyle>
            <a:lvl1pPr algn="ctr">
              <a:spcBef>
                <a:spcPts val="0"/>
              </a:spcBef>
              <a:defRPr sz="2133" b="1">
                <a:solidFill>
                  <a:schemeClr val="accent2"/>
                </a:solidFill>
                <a:latin typeface="+mj-lt"/>
              </a:defRPr>
            </a:lvl1pPr>
            <a:lvl2pPr>
              <a:spcBef>
                <a:spcPts val="800"/>
              </a:spcBef>
              <a:defRPr sz="1600"/>
            </a:lvl2pPr>
            <a:lvl3pPr>
              <a:defRPr sz="1467"/>
            </a:lvl3pPr>
            <a:lvl4pPr>
              <a:defRPr sz="1400"/>
            </a:lvl4pPr>
            <a:lvl5pPr>
              <a:defRPr sz="1200"/>
            </a:lvl5pPr>
          </a:lstStyle>
          <a:p>
            <a:pPr lvl="0"/>
            <a:r>
              <a:rPr lang="en-US"/>
              <a:t>Click to add text</a:t>
            </a:r>
          </a:p>
        </p:txBody>
      </p:sp>
      <p:sp>
        <p:nvSpPr>
          <p:cNvPr id="54" name="Text Placeholder 29">
            <a:extLst>
              <a:ext uri="{FF2B5EF4-FFF2-40B4-BE49-F238E27FC236}">
                <a16:creationId xmlns:a16="http://schemas.microsoft.com/office/drawing/2014/main" id="{1D0E07CA-0980-AB46-B8BF-7022361347EF}"/>
              </a:ext>
            </a:extLst>
          </p:cNvPr>
          <p:cNvSpPr>
            <a:spLocks noGrp="1"/>
          </p:cNvSpPr>
          <p:nvPr>
            <p:ph type="body" sz="quarter" idx="25" hasCustomPrompt="1"/>
          </p:nvPr>
        </p:nvSpPr>
        <p:spPr>
          <a:xfrm>
            <a:off x="355600" y="4914486"/>
            <a:ext cx="2828544" cy="538193"/>
          </a:xfrm>
          <a:prstGeom prst="rect">
            <a:avLst/>
          </a:prstGeom>
          <a:noFill/>
        </p:spPr>
        <p:txBody>
          <a:bodyPr anchor="ctr">
            <a:normAutofit/>
          </a:bodyPr>
          <a:lstStyle>
            <a:lvl1pPr algn="ctr">
              <a:spcBef>
                <a:spcPts val="0"/>
              </a:spcBef>
              <a:defRPr sz="2133" b="1">
                <a:solidFill>
                  <a:schemeClr val="accent1"/>
                </a:solidFill>
                <a:latin typeface="+mj-lt"/>
              </a:defRPr>
            </a:lvl1pPr>
            <a:lvl2pPr>
              <a:spcBef>
                <a:spcPts val="800"/>
              </a:spcBef>
              <a:defRPr sz="1600"/>
            </a:lvl2pPr>
            <a:lvl3pPr>
              <a:defRPr sz="1467"/>
            </a:lvl3pPr>
            <a:lvl4pPr>
              <a:defRPr sz="1400"/>
            </a:lvl4pPr>
            <a:lvl5pPr>
              <a:defRPr sz="1200"/>
            </a:lvl5pPr>
          </a:lstStyle>
          <a:p>
            <a:pPr lvl="0"/>
            <a:r>
              <a:rPr lang="en-US"/>
              <a:t>Click to add text</a:t>
            </a:r>
          </a:p>
        </p:txBody>
      </p:sp>
      <p:sp>
        <p:nvSpPr>
          <p:cNvPr id="55" name="Text Placeholder 29">
            <a:extLst>
              <a:ext uri="{FF2B5EF4-FFF2-40B4-BE49-F238E27FC236}">
                <a16:creationId xmlns:a16="http://schemas.microsoft.com/office/drawing/2014/main" id="{E8547F32-18C7-B043-9507-345C40101B5D}"/>
              </a:ext>
            </a:extLst>
          </p:cNvPr>
          <p:cNvSpPr>
            <a:spLocks noGrp="1"/>
          </p:cNvSpPr>
          <p:nvPr>
            <p:ph type="body" sz="quarter" idx="24" hasCustomPrompt="1"/>
          </p:nvPr>
        </p:nvSpPr>
        <p:spPr>
          <a:xfrm>
            <a:off x="8990725" y="4914486"/>
            <a:ext cx="2828544" cy="538193"/>
          </a:xfrm>
          <a:prstGeom prst="rect">
            <a:avLst/>
          </a:prstGeom>
          <a:noFill/>
        </p:spPr>
        <p:txBody>
          <a:bodyPr anchor="ctr">
            <a:normAutofit/>
          </a:bodyPr>
          <a:lstStyle>
            <a:lvl1pPr algn="ctr">
              <a:spcBef>
                <a:spcPts val="0"/>
              </a:spcBef>
              <a:defRPr sz="2133" b="1">
                <a:solidFill>
                  <a:schemeClr val="bg2"/>
                </a:solidFill>
                <a:latin typeface="+mj-lt"/>
              </a:defRPr>
            </a:lvl1pPr>
            <a:lvl2pPr>
              <a:spcBef>
                <a:spcPts val="800"/>
              </a:spcBef>
              <a:defRPr sz="1600"/>
            </a:lvl2pPr>
            <a:lvl3pPr>
              <a:defRPr sz="1467"/>
            </a:lvl3pPr>
            <a:lvl4pPr>
              <a:defRPr sz="1400"/>
            </a:lvl4pPr>
            <a:lvl5pPr>
              <a:defRPr sz="1200"/>
            </a:lvl5pPr>
          </a:lstStyle>
          <a:p>
            <a:pPr lvl="0"/>
            <a:r>
              <a:rPr lang="en-US"/>
              <a:t>Click to add text</a:t>
            </a:r>
          </a:p>
        </p:txBody>
      </p:sp>
      <p:pic>
        <p:nvPicPr>
          <p:cNvPr id="56" name="Picture Placeholder 39">
            <a:extLst>
              <a:ext uri="{FF2B5EF4-FFF2-40B4-BE49-F238E27FC236}">
                <a16:creationId xmlns:a16="http://schemas.microsoft.com/office/drawing/2014/main" id="{E7376D01-B4B4-7649-922C-517BE8687400}"/>
              </a:ext>
            </a:extLst>
          </p:cNvPr>
          <p:cNvPicPr>
            <a:picLocks noChangeAspect="1"/>
          </p:cNvPicPr>
          <p:nvPr userDrawn="1"/>
        </p:nvPicPr>
        <p:blipFill rotWithShape="1">
          <a:blip r:embed="rId2"/>
          <a:srcRect l="705" t="704" b="1"/>
          <a:stretch/>
        </p:blipFill>
        <p:spPr>
          <a:xfrm>
            <a:off x="9684112" y="1522363"/>
            <a:ext cx="2135157" cy="3384620"/>
          </a:xfrm>
          <a:prstGeom prst="rect">
            <a:avLst/>
          </a:prstGeom>
        </p:spPr>
      </p:pic>
      <p:pic>
        <p:nvPicPr>
          <p:cNvPr id="57" name="Picture 56">
            <a:extLst>
              <a:ext uri="{FF2B5EF4-FFF2-40B4-BE49-F238E27FC236}">
                <a16:creationId xmlns:a16="http://schemas.microsoft.com/office/drawing/2014/main" id="{2972E0E2-63F5-5341-BCB6-A221C90071BE}"/>
              </a:ext>
            </a:extLst>
          </p:cNvPr>
          <p:cNvPicPr>
            <a:picLocks noChangeAspect="1"/>
          </p:cNvPicPr>
          <p:nvPr userDrawn="1"/>
        </p:nvPicPr>
        <p:blipFill rotWithShape="1">
          <a:blip r:embed="rId3"/>
          <a:srcRect l="15251" t="914" r="66340" b="567"/>
          <a:stretch/>
        </p:blipFill>
        <p:spPr>
          <a:xfrm>
            <a:off x="8990726" y="1524935"/>
            <a:ext cx="1122868" cy="3378312"/>
          </a:xfrm>
          <a:prstGeom prst="rect">
            <a:avLst/>
          </a:prstGeom>
        </p:spPr>
      </p:pic>
      <p:pic>
        <p:nvPicPr>
          <p:cNvPr id="58" name="Picture 57">
            <a:extLst>
              <a:ext uri="{FF2B5EF4-FFF2-40B4-BE49-F238E27FC236}">
                <a16:creationId xmlns:a16="http://schemas.microsoft.com/office/drawing/2014/main" id="{27D3708F-18EE-8D4A-BC17-04BECF0EF31E}"/>
              </a:ext>
            </a:extLst>
          </p:cNvPr>
          <p:cNvPicPr>
            <a:picLocks noChangeAspect="1"/>
          </p:cNvPicPr>
          <p:nvPr userDrawn="1"/>
        </p:nvPicPr>
        <p:blipFill>
          <a:blip r:embed="rId4"/>
          <a:srcRect/>
          <a:stretch/>
        </p:blipFill>
        <p:spPr>
          <a:xfrm>
            <a:off x="3919281" y="1522697"/>
            <a:ext cx="2143239" cy="3389903"/>
          </a:xfrm>
          <a:prstGeom prst="rect">
            <a:avLst/>
          </a:prstGeom>
        </p:spPr>
      </p:pic>
      <p:pic>
        <p:nvPicPr>
          <p:cNvPr id="59" name="Picture 58" descr="A picture containing grass, outdoor, water, sitting&#10;&#10;Description automatically generated">
            <a:extLst>
              <a:ext uri="{FF2B5EF4-FFF2-40B4-BE49-F238E27FC236}">
                <a16:creationId xmlns:a16="http://schemas.microsoft.com/office/drawing/2014/main" id="{78BCA02D-F3E2-9B43-AD10-582346EE3411}"/>
              </a:ext>
            </a:extLst>
          </p:cNvPr>
          <p:cNvPicPr>
            <a:picLocks noChangeAspect="1"/>
          </p:cNvPicPr>
          <p:nvPr userDrawn="1"/>
        </p:nvPicPr>
        <p:blipFill rotWithShape="1">
          <a:blip r:embed="rId5"/>
          <a:srcRect l="10434" t="211" r="70942" b="-1"/>
          <a:stretch/>
        </p:blipFill>
        <p:spPr>
          <a:xfrm>
            <a:off x="3233975" y="1522363"/>
            <a:ext cx="1122869" cy="3385815"/>
          </a:xfrm>
          <a:prstGeom prst="rect">
            <a:avLst/>
          </a:prstGeom>
        </p:spPr>
      </p:pic>
      <p:pic>
        <p:nvPicPr>
          <p:cNvPr id="60" name="Picture Placeholder 33">
            <a:extLst>
              <a:ext uri="{FF2B5EF4-FFF2-40B4-BE49-F238E27FC236}">
                <a16:creationId xmlns:a16="http://schemas.microsoft.com/office/drawing/2014/main" id="{299EB0AB-F23E-7C4E-8089-7DDFA9BD049C}"/>
              </a:ext>
            </a:extLst>
          </p:cNvPr>
          <p:cNvPicPr>
            <a:picLocks noChangeAspect="1"/>
          </p:cNvPicPr>
          <p:nvPr userDrawn="1"/>
        </p:nvPicPr>
        <p:blipFill rotWithShape="1">
          <a:blip r:embed="rId6"/>
          <a:srcRect t="307" r="490" b="-1"/>
          <a:stretch/>
        </p:blipFill>
        <p:spPr>
          <a:xfrm>
            <a:off x="949037" y="1522363"/>
            <a:ext cx="2235107" cy="3392965"/>
          </a:xfrm>
          <a:prstGeom prst="rect">
            <a:avLst/>
          </a:prstGeom>
        </p:spPr>
      </p:pic>
      <p:pic>
        <p:nvPicPr>
          <p:cNvPr id="61" name="Picture 60" descr="A picture containing large, door, covered, standing&#10;&#10;Description automatically generated">
            <a:extLst>
              <a:ext uri="{FF2B5EF4-FFF2-40B4-BE49-F238E27FC236}">
                <a16:creationId xmlns:a16="http://schemas.microsoft.com/office/drawing/2014/main" id="{A55F82F7-32C4-B048-BFCF-18C4B0CE58C2}"/>
              </a:ext>
            </a:extLst>
          </p:cNvPr>
          <p:cNvPicPr>
            <a:picLocks noChangeAspect="1"/>
          </p:cNvPicPr>
          <p:nvPr userDrawn="1"/>
        </p:nvPicPr>
        <p:blipFill rotWithShape="1">
          <a:blip r:embed="rId7"/>
          <a:srcRect t="535" r="535"/>
          <a:stretch/>
        </p:blipFill>
        <p:spPr>
          <a:xfrm>
            <a:off x="355600" y="1522363"/>
            <a:ext cx="1119677" cy="3392965"/>
          </a:xfrm>
          <a:prstGeom prst="rect">
            <a:avLst/>
          </a:prstGeom>
        </p:spPr>
      </p:pic>
      <p:pic>
        <p:nvPicPr>
          <p:cNvPr id="62" name="Picture Placeholder 37">
            <a:extLst>
              <a:ext uri="{FF2B5EF4-FFF2-40B4-BE49-F238E27FC236}">
                <a16:creationId xmlns:a16="http://schemas.microsoft.com/office/drawing/2014/main" id="{F67F9DDE-AFB2-2B41-8669-A4D85BDA570C}"/>
              </a:ext>
            </a:extLst>
          </p:cNvPr>
          <p:cNvPicPr>
            <a:picLocks noChangeAspect="1"/>
          </p:cNvPicPr>
          <p:nvPr userDrawn="1"/>
        </p:nvPicPr>
        <p:blipFill>
          <a:blip r:embed="rId8"/>
          <a:srcRect/>
          <a:stretch/>
        </p:blipFill>
        <p:spPr>
          <a:xfrm>
            <a:off x="6738669" y="1524935"/>
            <a:ext cx="2202224" cy="3380671"/>
          </a:xfrm>
          <a:prstGeom prst="rect">
            <a:avLst/>
          </a:prstGeom>
        </p:spPr>
      </p:pic>
      <p:pic>
        <p:nvPicPr>
          <p:cNvPr id="63" name="Picture 62">
            <a:extLst>
              <a:ext uri="{FF2B5EF4-FFF2-40B4-BE49-F238E27FC236}">
                <a16:creationId xmlns:a16="http://schemas.microsoft.com/office/drawing/2014/main" id="{13B09EA3-ABA0-744B-AECE-823BB93D3268}"/>
              </a:ext>
            </a:extLst>
          </p:cNvPr>
          <p:cNvPicPr>
            <a:picLocks/>
          </p:cNvPicPr>
          <p:nvPr userDrawn="1"/>
        </p:nvPicPr>
        <p:blipFill rotWithShape="1">
          <a:blip r:embed="rId9"/>
          <a:srcRect l="42764" t="246" r="6122" b="186"/>
          <a:stretch/>
        </p:blipFill>
        <p:spPr>
          <a:xfrm>
            <a:off x="6112349" y="1522363"/>
            <a:ext cx="1121664" cy="3378312"/>
          </a:xfrm>
          <a:prstGeom prst="rect">
            <a:avLst/>
          </a:prstGeom>
        </p:spPr>
      </p:pic>
      <p:sp>
        <p:nvSpPr>
          <p:cNvPr id="64" name="Rectangle 63">
            <a:extLst>
              <a:ext uri="{FF2B5EF4-FFF2-40B4-BE49-F238E27FC236}">
                <a16:creationId xmlns:a16="http://schemas.microsoft.com/office/drawing/2014/main" id="{39234B23-563A-3D40-B231-C7E272EDD43F}"/>
              </a:ext>
            </a:extLst>
          </p:cNvPr>
          <p:cNvSpPr/>
          <p:nvPr userDrawn="1"/>
        </p:nvSpPr>
        <p:spPr>
          <a:xfrm>
            <a:off x="3233975" y="4852144"/>
            <a:ext cx="2828544" cy="1219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defTabSz="914377"/>
            <a:endParaRPr lang="en-US" sz="1800">
              <a:solidFill>
                <a:schemeClr val="tx1">
                  <a:lumMod val="75000"/>
                </a:schemeClr>
              </a:solidFill>
              <a:latin typeface="Arial" panose="020B0604020202020204"/>
            </a:endParaRPr>
          </a:p>
        </p:txBody>
      </p:sp>
      <p:sp>
        <p:nvSpPr>
          <p:cNvPr id="65" name="Rectangle 64">
            <a:extLst>
              <a:ext uri="{FF2B5EF4-FFF2-40B4-BE49-F238E27FC236}">
                <a16:creationId xmlns:a16="http://schemas.microsoft.com/office/drawing/2014/main" id="{AA978C8C-4606-CB41-8EC6-508BC370086D}"/>
              </a:ext>
            </a:extLst>
          </p:cNvPr>
          <p:cNvSpPr/>
          <p:nvPr userDrawn="1"/>
        </p:nvSpPr>
        <p:spPr>
          <a:xfrm>
            <a:off x="6112349" y="4852144"/>
            <a:ext cx="2828544" cy="1219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defTabSz="914377"/>
            <a:endParaRPr lang="en-US" sz="1800">
              <a:solidFill>
                <a:schemeClr val="tx1">
                  <a:lumMod val="75000"/>
                </a:schemeClr>
              </a:solidFill>
              <a:latin typeface="Arial" panose="020B0604020202020204"/>
            </a:endParaRPr>
          </a:p>
        </p:txBody>
      </p:sp>
      <p:sp>
        <p:nvSpPr>
          <p:cNvPr id="66" name="Rectangle 65">
            <a:extLst>
              <a:ext uri="{FF2B5EF4-FFF2-40B4-BE49-F238E27FC236}">
                <a16:creationId xmlns:a16="http://schemas.microsoft.com/office/drawing/2014/main" id="{1748F369-7E39-544B-AE0A-72169F0805B4}"/>
              </a:ext>
            </a:extLst>
          </p:cNvPr>
          <p:cNvSpPr/>
          <p:nvPr userDrawn="1"/>
        </p:nvSpPr>
        <p:spPr>
          <a:xfrm>
            <a:off x="8990725" y="4852144"/>
            <a:ext cx="2828544" cy="12192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defTabSz="914377"/>
            <a:endParaRPr lang="en-US" sz="1800">
              <a:solidFill>
                <a:schemeClr val="bg2"/>
              </a:solidFill>
              <a:latin typeface="Arial" panose="020B0604020202020204"/>
            </a:endParaRPr>
          </a:p>
        </p:txBody>
      </p:sp>
      <p:sp>
        <p:nvSpPr>
          <p:cNvPr id="67" name="Rectangle 66">
            <a:extLst>
              <a:ext uri="{FF2B5EF4-FFF2-40B4-BE49-F238E27FC236}">
                <a16:creationId xmlns:a16="http://schemas.microsoft.com/office/drawing/2014/main" id="{03B47E63-5D2B-994A-A313-F7FF63D01A4A}"/>
              </a:ext>
            </a:extLst>
          </p:cNvPr>
          <p:cNvSpPr/>
          <p:nvPr userDrawn="1"/>
        </p:nvSpPr>
        <p:spPr>
          <a:xfrm>
            <a:off x="355600" y="4852144"/>
            <a:ext cx="2828544" cy="1219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defTabSz="914377"/>
            <a:endParaRPr lang="en-US" sz="1800">
              <a:solidFill>
                <a:schemeClr val="tx1">
                  <a:lumMod val="75000"/>
                </a:schemeClr>
              </a:solidFill>
              <a:latin typeface="Arial" panose="020B0604020202020204"/>
            </a:endParaRPr>
          </a:p>
        </p:txBody>
      </p:sp>
      <p:sp>
        <p:nvSpPr>
          <p:cNvPr id="68" name="Picture Placeholder 3">
            <a:extLst>
              <a:ext uri="{FF2B5EF4-FFF2-40B4-BE49-F238E27FC236}">
                <a16:creationId xmlns:a16="http://schemas.microsoft.com/office/drawing/2014/main" id="{90E80010-9784-024E-AA30-A1B1623710C4}"/>
              </a:ext>
            </a:extLst>
          </p:cNvPr>
          <p:cNvSpPr>
            <a:spLocks noGrp="1"/>
          </p:cNvSpPr>
          <p:nvPr>
            <p:ph type="pic" sz="quarter" idx="46" hasCustomPrompt="1"/>
          </p:nvPr>
        </p:nvSpPr>
        <p:spPr>
          <a:xfrm>
            <a:off x="6112349" y="1522363"/>
            <a:ext cx="2828544" cy="3328416"/>
          </a:xfrm>
          <a:prstGeom prst="rect">
            <a:avLst/>
          </a:prstGeom>
        </p:spPr>
        <p:txBody>
          <a:bodyPr vert="horz" lIns="640080" tIns="45720" rIns="640080" bIns="45720" rtlCol="0" anchor="ctr">
            <a:noAutofit/>
          </a:bodyPr>
          <a:lstStyle>
            <a:lvl1pPr marL="0" marR="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lang="en-US" sz="1333">
                <a:solidFill>
                  <a:schemeClr val="bg1"/>
                </a:solidFill>
                <a:highlight>
                  <a:srgbClr val="80B9F9"/>
                </a:highlight>
              </a:defRPr>
            </a:lvl1pPr>
          </a:lstStyle>
          <a:p>
            <a:pPr marL="0" marR="0" lvl="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a:pPr>
            <a:r>
              <a:rPr lang="en-US"/>
              <a:t>Click icon to change image, or delete the overlay to keep existing image</a:t>
            </a:r>
          </a:p>
        </p:txBody>
      </p:sp>
      <p:sp>
        <p:nvSpPr>
          <p:cNvPr id="69" name="Picture Placeholder 3">
            <a:extLst>
              <a:ext uri="{FF2B5EF4-FFF2-40B4-BE49-F238E27FC236}">
                <a16:creationId xmlns:a16="http://schemas.microsoft.com/office/drawing/2014/main" id="{87FA8EB7-92F9-0645-9DA9-9CA1DBAA55F6}"/>
              </a:ext>
            </a:extLst>
          </p:cNvPr>
          <p:cNvSpPr>
            <a:spLocks noGrp="1"/>
          </p:cNvSpPr>
          <p:nvPr>
            <p:ph type="pic" sz="quarter" idx="47" hasCustomPrompt="1"/>
          </p:nvPr>
        </p:nvSpPr>
        <p:spPr>
          <a:xfrm>
            <a:off x="8990725" y="1522363"/>
            <a:ext cx="2828544" cy="3328416"/>
          </a:xfrm>
          <a:prstGeom prst="rect">
            <a:avLst/>
          </a:prstGeom>
        </p:spPr>
        <p:txBody>
          <a:bodyPr vert="horz" lIns="640080" tIns="45720" rIns="640080" bIns="45720" rtlCol="0" anchor="ctr">
            <a:noAutofit/>
          </a:bodyPr>
          <a:lstStyle>
            <a:lvl1pPr marL="0" marR="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lang="en-US" sz="1333">
                <a:solidFill>
                  <a:schemeClr val="bg1"/>
                </a:solidFill>
                <a:highlight>
                  <a:srgbClr val="80B9F9"/>
                </a:highlight>
              </a:defRPr>
            </a:lvl1pPr>
          </a:lstStyle>
          <a:p>
            <a:pPr marL="0" marR="0" lvl="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a:pPr>
            <a:r>
              <a:rPr lang="en-US"/>
              <a:t>Click icon to change image, or delete the overlay to keep existing image</a:t>
            </a:r>
          </a:p>
        </p:txBody>
      </p:sp>
      <p:sp>
        <p:nvSpPr>
          <p:cNvPr id="70" name="Picture Placeholder 3">
            <a:extLst>
              <a:ext uri="{FF2B5EF4-FFF2-40B4-BE49-F238E27FC236}">
                <a16:creationId xmlns:a16="http://schemas.microsoft.com/office/drawing/2014/main" id="{F3FE57DD-148C-DA49-BF9E-1A57601FABCC}"/>
              </a:ext>
            </a:extLst>
          </p:cNvPr>
          <p:cNvSpPr>
            <a:spLocks noGrp="1"/>
          </p:cNvSpPr>
          <p:nvPr>
            <p:ph type="pic" sz="quarter" idx="48" hasCustomPrompt="1"/>
          </p:nvPr>
        </p:nvSpPr>
        <p:spPr>
          <a:xfrm>
            <a:off x="3233975" y="1522363"/>
            <a:ext cx="2828544" cy="3328416"/>
          </a:xfrm>
          <a:prstGeom prst="rect">
            <a:avLst/>
          </a:prstGeom>
        </p:spPr>
        <p:txBody>
          <a:bodyPr vert="horz" lIns="640080" tIns="45720" rIns="640080" bIns="45720" rtlCol="0" anchor="ctr">
            <a:noAutofit/>
          </a:bodyPr>
          <a:lstStyle>
            <a:lvl1pPr marL="0" marR="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lang="en-US" sz="1333">
                <a:solidFill>
                  <a:schemeClr val="bg1"/>
                </a:solidFill>
                <a:highlight>
                  <a:srgbClr val="80B9F9"/>
                </a:highlight>
              </a:defRPr>
            </a:lvl1pPr>
          </a:lstStyle>
          <a:p>
            <a:pPr marL="0" marR="0" lvl="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a:pPr>
            <a:r>
              <a:rPr lang="en-US"/>
              <a:t>Click icon to change image, or delete the overlay to keep existing image</a:t>
            </a:r>
          </a:p>
        </p:txBody>
      </p:sp>
      <p:sp>
        <p:nvSpPr>
          <p:cNvPr id="71" name="Picture Placeholder 3">
            <a:extLst>
              <a:ext uri="{FF2B5EF4-FFF2-40B4-BE49-F238E27FC236}">
                <a16:creationId xmlns:a16="http://schemas.microsoft.com/office/drawing/2014/main" id="{21F53B32-25A9-A64C-98B5-AC4C423E2F95}"/>
              </a:ext>
            </a:extLst>
          </p:cNvPr>
          <p:cNvSpPr>
            <a:spLocks noGrp="1"/>
          </p:cNvSpPr>
          <p:nvPr>
            <p:ph type="pic" sz="quarter" idx="49" hasCustomPrompt="1"/>
          </p:nvPr>
        </p:nvSpPr>
        <p:spPr>
          <a:xfrm>
            <a:off x="355600" y="1522363"/>
            <a:ext cx="2828544" cy="3328416"/>
          </a:xfrm>
          <a:prstGeom prst="rect">
            <a:avLst/>
          </a:prstGeom>
        </p:spPr>
        <p:txBody>
          <a:bodyPr vert="horz" lIns="640080" tIns="45720" rIns="640080" bIns="45720" rtlCol="0" anchor="ctr">
            <a:noAutofit/>
          </a:bodyPr>
          <a:lstStyle>
            <a:lvl1pPr marL="0" marR="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lang="en-US" sz="1333">
                <a:solidFill>
                  <a:schemeClr val="bg1"/>
                </a:solidFill>
                <a:highlight>
                  <a:srgbClr val="80B9F9"/>
                </a:highlight>
              </a:defRPr>
            </a:lvl1pPr>
          </a:lstStyle>
          <a:p>
            <a:pPr marL="0" marR="0" lvl="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a:pPr>
            <a:r>
              <a:rPr lang="en-US"/>
              <a:t>Click icon to change image, or delete the overlay to keep existing image</a:t>
            </a:r>
          </a:p>
        </p:txBody>
      </p:sp>
    </p:spTree>
    <p:extLst>
      <p:ext uri="{BB962C8B-B14F-4D97-AF65-F5344CB8AC3E}">
        <p14:creationId xmlns:p14="http://schemas.microsoft.com/office/powerpoint/2010/main" val="2643982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IMAGE_6">
    <p:spTree>
      <p:nvGrpSpPr>
        <p:cNvPr id="1" name=""/>
        <p:cNvGrpSpPr/>
        <p:nvPr/>
      </p:nvGrpSpPr>
      <p:grpSpPr>
        <a:xfrm>
          <a:off x="0" y="0"/>
          <a:ext cx="0" cy="0"/>
          <a:chOff x="0" y="0"/>
          <a:chExt cx="0" cy="0"/>
        </a:xfrm>
      </p:grpSpPr>
      <p:pic>
        <p:nvPicPr>
          <p:cNvPr id="31" name="Picture 30" descr="A picture containing large, door, covered, standing&#10;&#10;Description automatically generated">
            <a:extLst>
              <a:ext uri="{FF2B5EF4-FFF2-40B4-BE49-F238E27FC236}">
                <a16:creationId xmlns:a16="http://schemas.microsoft.com/office/drawing/2014/main" id="{C26A81D1-99EE-D342-80DE-CE0E346E5E6C}"/>
              </a:ext>
            </a:extLst>
          </p:cNvPr>
          <p:cNvPicPr>
            <a:picLocks noChangeAspect="1"/>
          </p:cNvPicPr>
          <p:nvPr userDrawn="1"/>
        </p:nvPicPr>
        <p:blipFill rotWithShape="1">
          <a:blip r:embed="rId2"/>
          <a:srcRect t="43697" r="61435" b="10766"/>
          <a:stretch/>
        </p:blipFill>
        <p:spPr>
          <a:xfrm>
            <a:off x="9168319" y="2123467"/>
            <a:ext cx="3023680" cy="2011680"/>
          </a:xfrm>
          <a:prstGeom prst="rect">
            <a:avLst/>
          </a:prstGeom>
        </p:spPr>
      </p:pic>
      <p:pic>
        <p:nvPicPr>
          <p:cNvPr id="32" name="Picture 31">
            <a:extLst>
              <a:ext uri="{FF2B5EF4-FFF2-40B4-BE49-F238E27FC236}">
                <a16:creationId xmlns:a16="http://schemas.microsoft.com/office/drawing/2014/main" id="{9E0199A8-E610-6C40-8141-0BF434411DDD}"/>
              </a:ext>
            </a:extLst>
          </p:cNvPr>
          <p:cNvPicPr>
            <a:picLocks noChangeAspect="1"/>
          </p:cNvPicPr>
          <p:nvPr userDrawn="1"/>
        </p:nvPicPr>
        <p:blipFill rotWithShape="1">
          <a:blip r:embed="rId3"/>
          <a:srcRect l="14231" t="668" r="3725" b="2420"/>
          <a:stretch/>
        </p:blipFill>
        <p:spPr>
          <a:xfrm>
            <a:off x="6095996" y="2123467"/>
            <a:ext cx="3023616" cy="2011680"/>
          </a:xfrm>
          <a:prstGeom prst="rect">
            <a:avLst/>
          </a:prstGeom>
        </p:spPr>
      </p:pic>
      <p:pic>
        <p:nvPicPr>
          <p:cNvPr id="3" name="Picture 2">
            <a:extLst>
              <a:ext uri="{FF2B5EF4-FFF2-40B4-BE49-F238E27FC236}">
                <a16:creationId xmlns:a16="http://schemas.microsoft.com/office/drawing/2014/main" id="{E6216911-FB39-1D40-98FE-F4BB03DAB202}"/>
              </a:ext>
            </a:extLst>
          </p:cNvPr>
          <p:cNvPicPr>
            <a:picLocks noChangeAspect="1"/>
          </p:cNvPicPr>
          <p:nvPr userDrawn="1"/>
        </p:nvPicPr>
        <p:blipFill rotWithShape="1">
          <a:blip r:embed="rId4"/>
          <a:srcRect l="2607" t="1487" r="1490" b="1787"/>
          <a:stretch/>
        </p:blipFill>
        <p:spPr>
          <a:xfrm>
            <a:off x="6095997" y="52160"/>
            <a:ext cx="3023616" cy="2021064"/>
          </a:xfrm>
          <a:prstGeom prst="rect">
            <a:avLst/>
          </a:prstGeom>
        </p:spPr>
      </p:pic>
      <p:pic>
        <p:nvPicPr>
          <p:cNvPr id="20" name="Picture 19" descr="A picture containing grass, outdoor, water, sitting&#10;&#10;Description automatically generated">
            <a:extLst>
              <a:ext uri="{FF2B5EF4-FFF2-40B4-BE49-F238E27FC236}">
                <a16:creationId xmlns:a16="http://schemas.microsoft.com/office/drawing/2014/main" id="{ECA15B4D-4A2F-1C41-BF71-05750929370C}"/>
              </a:ext>
            </a:extLst>
          </p:cNvPr>
          <p:cNvPicPr>
            <a:picLocks noChangeAspect="1"/>
          </p:cNvPicPr>
          <p:nvPr userDrawn="1"/>
        </p:nvPicPr>
        <p:blipFill rotWithShape="1">
          <a:blip r:embed="rId5"/>
          <a:srcRect t="1" r="17420" b="2371"/>
          <a:stretch/>
        </p:blipFill>
        <p:spPr>
          <a:xfrm>
            <a:off x="6096000" y="4191813"/>
            <a:ext cx="3023677" cy="2011680"/>
          </a:xfrm>
          <a:prstGeom prst="rect">
            <a:avLst/>
          </a:prstGeom>
        </p:spPr>
      </p:pic>
      <p:sp>
        <p:nvSpPr>
          <p:cNvPr id="4" name="Title 3">
            <a:extLst>
              <a:ext uri="{FF2B5EF4-FFF2-40B4-BE49-F238E27FC236}">
                <a16:creationId xmlns:a16="http://schemas.microsoft.com/office/drawing/2014/main" id="{AB13A8F6-4AF7-DF4E-8249-8611B901D520}"/>
              </a:ext>
            </a:extLst>
          </p:cNvPr>
          <p:cNvSpPr>
            <a:spLocks noGrp="1"/>
          </p:cNvSpPr>
          <p:nvPr>
            <p:ph type="title" hasCustomPrompt="1"/>
          </p:nvPr>
        </p:nvSpPr>
        <p:spPr>
          <a:xfrm>
            <a:off x="383397" y="204645"/>
            <a:ext cx="5340071" cy="1183888"/>
          </a:xfrm>
        </p:spPr>
        <p:txBody>
          <a:bodyPr anchor="t"/>
          <a:lstStyle>
            <a:lvl1pPr>
              <a:defRPr/>
            </a:lvl1pPr>
          </a:lstStyle>
          <a:p>
            <a:r>
              <a:rPr lang="en-US"/>
              <a:t>Click to Add Title</a:t>
            </a:r>
            <a:br>
              <a:rPr lang="en-US"/>
            </a:br>
            <a:endParaRPr lang="en-US"/>
          </a:p>
        </p:txBody>
      </p:sp>
      <p:sp>
        <p:nvSpPr>
          <p:cNvPr id="8" name="Content Placeholder 7">
            <a:extLst>
              <a:ext uri="{FF2B5EF4-FFF2-40B4-BE49-F238E27FC236}">
                <a16:creationId xmlns:a16="http://schemas.microsoft.com/office/drawing/2014/main" id="{31077D84-1D6B-AB45-9374-D471D1438E5F}"/>
              </a:ext>
            </a:extLst>
          </p:cNvPr>
          <p:cNvSpPr>
            <a:spLocks noGrp="1"/>
          </p:cNvSpPr>
          <p:nvPr>
            <p:ph sz="quarter" idx="48" hasCustomPrompt="1"/>
          </p:nvPr>
        </p:nvSpPr>
        <p:spPr>
          <a:xfrm>
            <a:off x="383395" y="1531408"/>
            <a:ext cx="5340069" cy="4056592"/>
          </a:xfrm>
          <a:prstGeom prst="rect">
            <a:avLst/>
          </a:prstGeom>
        </p:spPr>
        <p:txBody>
          <a:bodyPr/>
          <a:lstStyle>
            <a:lvl1pPr marL="0" indent="0">
              <a:buFont typeface="Arial" panose="020B0604020202020204" pitchFamily="34" charset="0"/>
              <a:buNone/>
              <a:defRPr lang="en-US" sz="2400" dirty="0">
                <a:solidFill>
                  <a:schemeClr val="tx1"/>
                </a:solidFill>
              </a:defRPr>
            </a:lvl1pPr>
            <a:lvl2pPr>
              <a:defRPr sz="2133">
                <a:solidFill>
                  <a:schemeClr val="tx1"/>
                </a:solidFill>
              </a:defRPr>
            </a:lvl2pPr>
            <a:lvl3pPr>
              <a:defRPr sz="2133">
                <a:solidFill>
                  <a:schemeClr val="tx1"/>
                </a:solidFill>
              </a:defRPr>
            </a:lvl3pPr>
            <a:lvl4pPr>
              <a:defRPr sz="2133">
                <a:solidFill>
                  <a:schemeClr val="tx1"/>
                </a:solidFill>
              </a:defRPr>
            </a:lvl4pPr>
            <a:lvl5pPr>
              <a:defRPr sz="2133">
                <a:solidFill>
                  <a:schemeClr val="tx1"/>
                </a:solidFill>
              </a:defRPr>
            </a:lvl5pPr>
          </a:lstStyle>
          <a:p>
            <a:pPr lvl="0"/>
            <a:r>
              <a:rPr lang="en-US"/>
              <a:t>Click to add text or click icon to add content</a:t>
            </a:r>
          </a:p>
          <a:p>
            <a:pPr lvl="1"/>
            <a:r>
              <a:rPr lang="en-US"/>
              <a:t> First level bullet</a:t>
            </a:r>
          </a:p>
          <a:p>
            <a:pPr lvl="2"/>
            <a:r>
              <a:rPr lang="en-US"/>
              <a:t>Second level bullet</a:t>
            </a:r>
          </a:p>
          <a:p>
            <a:pPr lvl="3"/>
            <a:r>
              <a:rPr lang="en-US"/>
              <a:t>Third level bullet</a:t>
            </a:r>
          </a:p>
          <a:p>
            <a:pPr lvl="4"/>
            <a:r>
              <a:rPr lang="en-US"/>
              <a:t>Fourth level bullet</a:t>
            </a:r>
          </a:p>
        </p:txBody>
      </p:sp>
      <p:pic>
        <p:nvPicPr>
          <p:cNvPr id="15" name="Picture Placeholder 43">
            <a:extLst>
              <a:ext uri="{FF2B5EF4-FFF2-40B4-BE49-F238E27FC236}">
                <a16:creationId xmlns:a16="http://schemas.microsoft.com/office/drawing/2014/main" id="{DB2AAFDB-C46E-164B-99C4-A36388CEABA8}"/>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9168319" y="52160"/>
            <a:ext cx="3023679" cy="2021064"/>
          </a:xfrm>
          <a:prstGeom prst="rect">
            <a:avLst/>
          </a:prstGeom>
        </p:spPr>
      </p:pic>
      <p:sp>
        <p:nvSpPr>
          <p:cNvPr id="26" name="Slide Number Placeholder 2">
            <a:extLst>
              <a:ext uri="{FF2B5EF4-FFF2-40B4-BE49-F238E27FC236}">
                <a16:creationId xmlns:a16="http://schemas.microsoft.com/office/drawing/2014/main" id="{ABF4B230-3977-AA4A-BBF1-51A68B68C01A}"/>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pic>
        <p:nvPicPr>
          <p:cNvPr id="27" name="Picture 26" descr="Two people sitting on a bench&#10;&#10;Description automatically generated">
            <a:extLst>
              <a:ext uri="{FF2B5EF4-FFF2-40B4-BE49-F238E27FC236}">
                <a16:creationId xmlns:a16="http://schemas.microsoft.com/office/drawing/2014/main" id="{0ECED5C0-D8B1-4A4D-A3A1-B95932A186F9}"/>
              </a:ext>
            </a:extLst>
          </p:cNvPr>
          <p:cNvPicPr>
            <a:picLocks noChangeAspect="1"/>
          </p:cNvPicPr>
          <p:nvPr userDrawn="1"/>
        </p:nvPicPr>
        <p:blipFill rotWithShape="1">
          <a:blip r:embed="rId7"/>
          <a:srcRect r="4152" b="2237"/>
          <a:stretch/>
        </p:blipFill>
        <p:spPr>
          <a:xfrm>
            <a:off x="9169899" y="4191813"/>
            <a:ext cx="3020517" cy="2011680"/>
          </a:xfrm>
          <a:prstGeom prst="rect">
            <a:avLst/>
          </a:prstGeom>
        </p:spPr>
      </p:pic>
      <p:sp>
        <p:nvSpPr>
          <p:cNvPr id="18" name="Text Placeholder 6">
            <a:extLst>
              <a:ext uri="{FF2B5EF4-FFF2-40B4-BE49-F238E27FC236}">
                <a16:creationId xmlns:a16="http://schemas.microsoft.com/office/drawing/2014/main" id="{4587F6D2-C5BE-EF4D-A429-5037DA1C0C6F}"/>
              </a:ext>
            </a:extLst>
          </p:cNvPr>
          <p:cNvSpPr>
            <a:spLocks noGrp="1"/>
          </p:cNvSpPr>
          <p:nvPr>
            <p:ph type="body" sz="quarter" idx="46" hasCustomPrompt="1"/>
          </p:nvPr>
        </p:nvSpPr>
        <p:spPr>
          <a:xfrm>
            <a:off x="9296361" y="2266652"/>
            <a:ext cx="2767599" cy="1725313"/>
          </a:xfrm>
          <a:prstGeom prst="rect">
            <a:avLst/>
          </a:prstGeom>
        </p:spPr>
        <p:txBody>
          <a:bodyPr anchor="ctr">
            <a:noAutofit/>
          </a:bodyPr>
          <a:lstStyle>
            <a:lvl1pPr marL="0" indent="0" algn="l" defTabSz="609585" rtl="0" eaLnBrk="1" latinLnBrk="0" hangingPunct="1">
              <a:lnSpc>
                <a:spcPct val="90000"/>
              </a:lnSpc>
              <a:spcBef>
                <a:spcPts val="400"/>
              </a:spcBef>
              <a:spcAft>
                <a:spcPts val="0"/>
              </a:spcAft>
              <a:buFontTx/>
              <a:buNone/>
              <a:defRPr sz="2400">
                <a:solidFill>
                  <a:schemeClr val="bg1"/>
                </a:solidFill>
                <a:latin typeface="Arial" panose="020B0604020202020204" pitchFamily="34" charset="0"/>
                <a:cs typeface="Arial" panose="020B0604020202020204" pitchFamily="34" charset="0"/>
              </a:defRPr>
            </a:lvl1pPr>
            <a:lvl2pPr>
              <a:lnSpc>
                <a:spcPct val="90000"/>
              </a:lnSpc>
              <a:spcBef>
                <a:spcPts val="400"/>
              </a:spcBef>
              <a:buClr>
                <a:schemeClr val="bg1"/>
              </a:buClr>
              <a:defRPr sz="2133">
                <a:solidFill>
                  <a:schemeClr val="bg1"/>
                </a:solidFill>
                <a:latin typeface="Arial" panose="020B0604020202020204" pitchFamily="34" charset="0"/>
                <a:cs typeface="Arial" panose="020B0604020202020204" pitchFamily="34" charset="0"/>
              </a:defRPr>
            </a:lvl2pPr>
            <a:lvl3pPr>
              <a:lnSpc>
                <a:spcPct val="90000"/>
              </a:lnSpc>
              <a:spcBef>
                <a:spcPts val="400"/>
              </a:spcBef>
              <a:buClr>
                <a:schemeClr val="bg1"/>
              </a:buClr>
              <a:defRPr sz="1333">
                <a:solidFill>
                  <a:schemeClr val="bg1"/>
                </a:solidFill>
                <a:latin typeface="Arial" panose="020B0604020202020204" pitchFamily="34" charset="0"/>
                <a:cs typeface="Arial" panose="020B0604020202020204" pitchFamily="34" charset="0"/>
              </a:defRPr>
            </a:lvl3pPr>
            <a:lvl4pPr>
              <a:lnSpc>
                <a:spcPct val="90000"/>
              </a:lnSpc>
              <a:spcBef>
                <a:spcPts val="400"/>
              </a:spcBef>
              <a:buClr>
                <a:schemeClr val="bg1"/>
              </a:buClr>
              <a:defRPr sz="1200">
                <a:solidFill>
                  <a:schemeClr val="bg1"/>
                </a:solidFill>
                <a:latin typeface="Arial" panose="020B0604020202020204" pitchFamily="34" charset="0"/>
                <a:cs typeface="Arial" panose="020B0604020202020204" pitchFamily="34" charset="0"/>
              </a:defRPr>
            </a:lvl4pPr>
            <a:lvl5pPr>
              <a:lnSpc>
                <a:spcPct val="90000"/>
              </a:lnSpc>
              <a:spcBef>
                <a:spcPts val="400"/>
              </a:spcBef>
              <a:buClr>
                <a:schemeClr val="bg1"/>
              </a:buClr>
              <a:defRPr sz="933">
                <a:solidFill>
                  <a:schemeClr val="bg1"/>
                </a:solidFill>
                <a:latin typeface="Arial" panose="020B0604020202020204" pitchFamily="34" charset="0"/>
                <a:cs typeface="Arial" panose="020B0604020202020204" pitchFamily="34" charset="0"/>
              </a:defRPr>
            </a:lvl5pPr>
          </a:lstStyle>
          <a:p>
            <a:pPr marL="0" lvl="0" indent="0" algn="l" defTabSz="609585" rtl="0" eaLnBrk="1" latinLnBrk="0" hangingPunct="1">
              <a:lnSpc>
                <a:spcPct val="90000"/>
              </a:lnSpc>
              <a:spcBef>
                <a:spcPts val="400"/>
              </a:spcBef>
              <a:spcAft>
                <a:spcPts val="0"/>
              </a:spcAft>
              <a:buFontTx/>
              <a:buNone/>
            </a:pPr>
            <a:r>
              <a:rPr lang="en-US"/>
              <a:t>Click to add text</a:t>
            </a:r>
          </a:p>
          <a:p>
            <a:pPr lvl="1"/>
            <a:r>
              <a:rPr lang="en-US"/>
              <a:t>Second level</a:t>
            </a:r>
          </a:p>
        </p:txBody>
      </p:sp>
      <p:sp>
        <p:nvSpPr>
          <p:cNvPr id="19" name="Text Placeholder 6">
            <a:extLst>
              <a:ext uri="{FF2B5EF4-FFF2-40B4-BE49-F238E27FC236}">
                <a16:creationId xmlns:a16="http://schemas.microsoft.com/office/drawing/2014/main" id="{FC1B8F0C-0697-2047-9A4F-10FE36D103AF}"/>
              </a:ext>
            </a:extLst>
          </p:cNvPr>
          <p:cNvSpPr>
            <a:spLocks noGrp="1"/>
          </p:cNvSpPr>
          <p:nvPr>
            <p:ph type="body" sz="quarter" idx="47" hasCustomPrompt="1"/>
          </p:nvPr>
        </p:nvSpPr>
        <p:spPr>
          <a:xfrm>
            <a:off x="6224008" y="4334998"/>
            <a:ext cx="2767597" cy="1725313"/>
          </a:xfrm>
          <a:prstGeom prst="rect">
            <a:avLst/>
          </a:prstGeom>
        </p:spPr>
        <p:txBody>
          <a:bodyPr anchor="ctr">
            <a:noAutofit/>
          </a:bodyPr>
          <a:lstStyle>
            <a:lvl1pPr marL="0" indent="0" algn="l" defTabSz="609585" rtl="0" eaLnBrk="1" latinLnBrk="0" hangingPunct="1">
              <a:lnSpc>
                <a:spcPct val="90000"/>
              </a:lnSpc>
              <a:spcBef>
                <a:spcPts val="400"/>
              </a:spcBef>
              <a:spcAft>
                <a:spcPts val="0"/>
              </a:spcAft>
              <a:buFontTx/>
              <a:buNone/>
              <a:defRPr sz="2400">
                <a:solidFill>
                  <a:schemeClr val="bg1"/>
                </a:solidFill>
                <a:latin typeface="Arial" panose="020B0604020202020204" pitchFamily="34" charset="0"/>
                <a:cs typeface="Arial" panose="020B0604020202020204" pitchFamily="34" charset="0"/>
              </a:defRPr>
            </a:lvl1pPr>
            <a:lvl2pPr>
              <a:lnSpc>
                <a:spcPct val="90000"/>
              </a:lnSpc>
              <a:spcBef>
                <a:spcPts val="400"/>
              </a:spcBef>
              <a:buClr>
                <a:schemeClr val="bg1"/>
              </a:buClr>
              <a:defRPr sz="2133">
                <a:solidFill>
                  <a:schemeClr val="bg1"/>
                </a:solidFill>
                <a:latin typeface="Arial" panose="020B0604020202020204" pitchFamily="34" charset="0"/>
                <a:cs typeface="Arial" panose="020B0604020202020204" pitchFamily="34" charset="0"/>
              </a:defRPr>
            </a:lvl2pPr>
            <a:lvl3pPr>
              <a:lnSpc>
                <a:spcPct val="90000"/>
              </a:lnSpc>
              <a:spcBef>
                <a:spcPts val="400"/>
              </a:spcBef>
              <a:buClr>
                <a:schemeClr val="bg1"/>
              </a:buClr>
              <a:defRPr sz="1333">
                <a:solidFill>
                  <a:schemeClr val="bg1"/>
                </a:solidFill>
                <a:latin typeface="Arial" panose="020B0604020202020204" pitchFamily="34" charset="0"/>
                <a:cs typeface="Arial" panose="020B0604020202020204" pitchFamily="34" charset="0"/>
              </a:defRPr>
            </a:lvl3pPr>
            <a:lvl4pPr>
              <a:lnSpc>
                <a:spcPct val="90000"/>
              </a:lnSpc>
              <a:spcBef>
                <a:spcPts val="400"/>
              </a:spcBef>
              <a:buClr>
                <a:schemeClr val="bg1"/>
              </a:buClr>
              <a:defRPr sz="1200">
                <a:solidFill>
                  <a:schemeClr val="bg1"/>
                </a:solidFill>
                <a:latin typeface="Arial" panose="020B0604020202020204" pitchFamily="34" charset="0"/>
                <a:cs typeface="Arial" panose="020B0604020202020204" pitchFamily="34" charset="0"/>
              </a:defRPr>
            </a:lvl4pPr>
            <a:lvl5pPr>
              <a:lnSpc>
                <a:spcPct val="90000"/>
              </a:lnSpc>
              <a:spcBef>
                <a:spcPts val="400"/>
              </a:spcBef>
              <a:buClr>
                <a:schemeClr val="bg1"/>
              </a:buClr>
              <a:defRPr sz="933">
                <a:solidFill>
                  <a:schemeClr val="bg1"/>
                </a:solidFill>
                <a:latin typeface="Arial" panose="020B0604020202020204" pitchFamily="34" charset="0"/>
                <a:cs typeface="Arial" panose="020B0604020202020204" pitchFamily="34" charset="0"/>
              </a:defRPr>
            </a:lvl5pPr>
          </a:lstStyle>
          <a:p>
            <a:pPr marL="0" lvl="0" indent="0" algn="l" defTabSz="609585" rtl="0" eaLnBrk="1" latinLnBrk="0" hangingPunct="1">
              <a:lnSpc>
                <a:spcPct val="90000"/>
              </a:lnSpc>
              <a:spcBef>
                <a:spcPts val="400"/>
              </a:spcBef>
              <a:spcAft>
                <a:spcPts val="0"/>
              </a:spcAft>
              <a:buFontTx/>
              <a:buNone/>
            </a:pPr>
            <a:r>
              <a:rPr lang="en-US"/>
              <a:t>Click to add text</a:t>
            </a:r>
          </a:p>
          <a:p>
            <a:pPr lvl="1"/>
            <a:r>
              <a:rPr lang="en-US"/>
              <a:t>Second level</a:t>
            </a:r>
          </a:p>
        </p:txBody>
      </p:sp>
      <p:sp>
        <p:nvSpPr>
          <p:cNvPr id="21" name="Text Placeholder 6">
            <a:extLst>
              <a:ext uri="{FF2B5EF4-FFF2-40B4-BE49-F238E27FC236}">
                <a16:creationId xmlns:a16="http://schemas.microsoft.com/office/drawing/2014/main" id="{4E4179F2-0BFB-CC40-91F3-129C75E9F3E5}"/>
              </a:ext>
            </a:extLst>
          </p:cNvPr>
          <p:cNvSpPr>
            <a:spLocks noGrp="1"/>
          </p:cNvSpPr>
          <p:nvPr>
            <p:ph type="body" sz="quarter" idx="49" hasCustomPrompt="1"/>
          </p:nvPr>
        </p:nvSpPr>
        <p:spPr>
          <a:xfrm>
            <a:off x="6224007" y="200036"/>
            <a:ext cx="2767599" cy="1725313"/>
          </a:xfrm>
          <a:prstGeom prst="rect">
            <a:avLst/>
          </a:prstGeom>
        </p:spPr>
        <p:txBody>
          <a:bodyPr anchor="ctr">
            <a:noAutofit/>
          </a:bodyPr>
          <a:lstStyle>
            <a:lvl1pPr marL="0" indent="0" algn="l" defTabSz="609585" rtl="0" eaLnBrk="1" latinLnBrk="0" hangingPunct="1">
              <a:lnSpc>
                <a:spcPct val="90000"/>
              </a:lnSpc>
              <a:spcBef>
                <a:spcPts val="400"/>
              </a:spcBef>
              <a:spcAft>
                <a:spcPts val="0"/>
              </a:spcAft>
              <a:buFontTx/>
              <a:buNone/>
              <a:defRPr sz="2400">
                <a:solidFill>
                  <a:schemeClr val="bg1"/>
                </a:solidFill>
                <a:latin typeface="Arial" panose="020B0604020202020204" pitchFamily="34" charset="0"/>
                <a:cs typeface="Arial" panose="020B0604020202020204" pitchFamily="34" charset="0"/>
              </a:defRPr>
            </a:lvl1pPr>
            <a:lvl2pPr>
              <a:lnSpc>
                <a:spcPct val="90000"/>
              </a:lnSpc>
              <a:spcBef>
                <a:spcPts val="400"/>
              </a:spcBef>
              <a:buClr>
                <a:schemeClr val="bg1"/>
              </a:buClr>
              <a:defRPr sz="2133">
                <a:solidFill>
                  <a:schemeClr val="bg1"/>
                </a:solidFill>
                <a:latin typeface="Arial" panose="020B0604020202020204" pitchFamily="34" charset="0"/>
                <a:cs typeface="Arial" panose="020B0604020202020204" pitchFamily="34" charset="0"/>
              </a:defRPr>
            </a:lvl2pPr>
            <a:lvl3pPr>
              <a:lnSpc>
                <a:spcPct val="90000"/>
              </a:lnSpc>
              <a:spcBef>
                <a:spcPts val="400"/>
              </a:spcBef>
              <a:buClr>
                <a:schemeClr val="bg1"/>
              </a:buClr>
              <a:defRPr sz="1333">
                <a:solidFill>
                  <a:schemeClr val="bg1"/>
                </a:solidFill>
                <a:latin typeface="Arial" panose="020B0604020202020204" pitchFamily="34" charset="0"/>
                <a:cs typeface="Arial" panose="020B0604020202020204" pitchFamily="34" charset="0"/>
              </a:defRPr>
            </a:lvl3pPr>
            <a:lvl4pPr>
              <a:lnSpc>
                <a:spcPct val="90000"/>
              </a:lnSpc>
              <a:spcBef>
                <a:spcPts val="400"/>
              </a:spcBef>
              <a:buClr>
                <a:schemeClr val="bg1"/>
              </a:buClr>
              <a:defRPr sz="1200">
                <a:solidFill>
                  <a:schemeClr val="bg1"/>
                </a:solidFill>
                <a:latin typeface="Arial" panose="020B0604020202020204" pitchFamily="34" charset="0"/>
                <a:cs typeface="Arial" panose="020B0604020202020204" pitchFamily="34" charset="0"/>
              </a:defRPr>
            </a:lvl4pPr>
            <a:lvl5pPr>
              <a:lnSpc>
                <a:spcPct val="90000"/>
              </a:lnSpc>
              <a:spcBef>
                <a:spcPts val="400"/>
              </a:spcBef>
              <a:buClr>
                <a:schemeClr val="bg1"/>
              </a:buClr>
              <a:defRPr sz="933">
                <a:solidFill>
                  <a:schemeClr val="bg1"/>
                </a:solidFill>
                <a:latin typeface="Arial" panose="020B0604020202020204" pitchFamily="34" charset="0"/>
                <a:cs typeface="Arial" panose="020B0604020202020204" pitchFamily="34" charset="0"/>
              </a:defRPr>
            </a:lvl5pPr>
          </a:lstStyle>
          <a:p>
            <a:pPr marL="0" lvl="0" indent="0" algn="l" defTabSz="609585" rtl="0" eaLnBrk="1" latinLnBrk="0" hangingPunct="1">
              <a:lnSpc>
                <a:spcPct val="90000"/>
              </a:lnSpc>
              <a:spcBef>
                <a:spcPts val="400"/>
              </a:spcBef>
              <a:spcAft>
                <a:spcPts val="0"/>
              </a:spcAft>
              <a:buFontTx/>
              <a:buNone/>
            </a:pPr>
            <a:r>
              <a:rPr lang="en-US"/>
              <a:t>Click to add text</a:t>
            </a:r>
          </a:p>
          <a:p>
            <a:pPr lvl="1"/>
            <a:r>
              <a:rPr lang="en-US"/>
              <a:t>Second level</a:t>
            </a:r>
          </a:p>
        </p:txBody>
      </p:sp>
      <p:sp>
        <p:nvSpPr>
          <p:cNvPr id="25" name="Picture Placeholder 3">
            <a:extLst>
              <a:ext uri="{FF2B5EF4-FFF2-40B4-BE49-F238E27FC236}">
                <a16:creationId xmlns:a16="http://schemas.microsoft.com/office/drawing/2014/main" id="{D9221DF1-85B3-474B-A9B7-E02F31C21037}"/>
              </a:ext>
            </a:extLst>
          </p:cNvPr>
          <p:cNvSpPr>
            <a:spLocks noGrp="1"/>
          </p:cNvSpPr>
          <p:nvPr>
            <p:ph type="pic" sz="quarter" idx="41" hasCustomPrompt="1"/>
          </p:nvPr>
        </p:nvSpPr>
        <p:spPr>
          <a:xfrm>
            <a:off x="9168320" y="52160"/>
            <a:ext cx="3023681" cy="2021064"/>
          </a:xfrm>
          <a:prstGeom prst="rect">
            <a:avLst/>
          </a:prstGeom>
        </p:spPr>
        <p:txBody>
          <a:bodyPr vert="horz" lIns="640080" tIns="45720" rIns="640080" bIns="45720" rtlCol="0" anchor="ctr">
            <a:noAutofit/>
          </a:bodyPr>
          <a:lstStyle>
            <a:lvl1pPr marL="0" marR="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lang="en-US" sz="1067">
                <a:solidFill>
                  <a:schemeClr val="bg1"/>
                </a:solidFill>
                <a:highlight>
                  <a:srgbClr val="80B9F9"/>
                </a:highlight>
              </a:defRPr>
            </a:lvl1pPr>
          </a:lstStyle>
          <a:p>
            <a:pPr marL="0" marR="0" lvl="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a:pPr>
            <a:r>
              <a:rPr lang="en-US"/>
              <a:t>Click icon to change image, or delete the overlay to keep existing image</a:t>
            </a:r>
          </a:p>
        </p:txBody>
      </p:sp>
      <p:sp>
        <p:nvSpPr>
          <p:cNvPr id="30" name="Picture Placeholder 3">
            <a:extLst>
              <a:ext uri="{FF2B5EF4-FFF2-40B4-BE49-F238E27FC236}">
                <a16:creationId xmlns:a16="http://schemas.microsoft.com/office/drawing/2014/main" id="{6A5CCB92-7B24-BF47-B257-9C459ADACF50}"/>
              </a:ext>
            </a:extLst>
          </p:cNvPr>
          <p:cNvSpPr>
            <a:spLocks noGrp="1"/>
          </p:cNvSpPr>
          <p:nvPr>
            <p:ph type="pic" sz="quarter" idx="51" hasCustomPrompt="1"/>
          </p:nvPr>
        </p:nvSpPr>
        <p:spPr>
          <a:xfrm>
            <a:off x="9169900" y="4191813"/>
            <a:ext cx="3023681" cy="2011680"/>
          </a:xfrm>
          <a:prstGeom prst="rect">
            <a:avLst/>
          </a:prstGeom>
        </p:spPr>
        <p:txBody>
          <a:bodyPr vert="horz" lIns="640080" tIns="45720" rIns="640080" bIns="45720" rtlCol="0" anchor="ctr">
            <a:noAutofit/>
          </a:bodyPr>
          <a:lstStyle>
            <a:lvl1pPr marL="0" marR="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lang="en-US" sz="1067">
                <a:solidFill>
                  <a:schemeClr val="bg1"/>
                </a:solidFill>
                <a:highlight>
                  <a:srgbClr val="80B9F9"/>
                </a:highlight>
              </a:defRPr>
            </a:lvl1pPr>
          </a:lstStyle>
          <a:p>
            <a:pPr marL="0" marR="0" lvl="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a:pPr>
            <a:r>
              <a:rPr lang="en-US"/>
              <a:t>Click icon to change image, or delete the overlay to keep existing image</a:t>
            </a:r>
          </a:p>
        </p:txBody>
      </p:sp>
      <p:sp>
        <p:nvSpPr>
          <p:cNvPr id="33" name="Picture Placeholder 3">
            <a:extLst>
              <a:ext uri="{FF2B5EF4-FFF2-40B4-BE49-F238E27FC236}">
                <a16:creationId xmlns:a16="http://schemas.microsoft.com/office/drawing/2014/main" id="{BA4F945A-DA04-604C-B487-55CCBF4E539D}"/>
              </a:ext>
            </a:extLst>
          </p:cNvPr>
          <p:cNvSpPr>
            <a:spLocks noGrp="1"/>
          </p:cNvSpPr>
          <p:nvPr>
            <p:ph type="pic" sz="quarter" idx="50" hasCustomPrompt="1"/>
          </p:nvPr>
        </p:nvSpPr>
        <p:spPr>
          <a:xfrm>
            <a:off x="6095931" y="2121988"/>
            <a:ext cx="3023681" cy="2011680"/>
          </a:xfrm>
          <a:prstGeom prst="rect">
            <a:avLst/>
          </a:prstGeom>
        </p:spPr>
        <p:txBody>
          <a:bodyPr vert="horz" lIns="640080" tIns="45720" rIns="640080" bIns="45720" rtlCol="0" anchor="ctr">
            <a:noAutofit/>
          </a:bodyPr>
          <a:lstStyle>
            <a:lvl1pPr marL="0" marR="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lang="en-US" sz="1067">
                <a:solidFill>
                  <a:schemeClr val="bg1"/>
                </a:solidFill>
                <a:highlight>
                  <a:srgbClr val="80B9F9"/>
                </a:highlight>
              </a:defRPr>
            </a:lvl1pPr>
          </a:lstStyle>
          <a:p>
            <a:pPr marL="0" marR="0" lvl="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a:pPr>
            <a:r>
              <a:rPr lang="en-US"/>
              <a:t>Click icon to change image, or delete the overlay to keep existing image</a:t>
            </a:r>
          </a:p>
        </p:txBody>
      </p:sp>
    </p:spTree>
    <p:extLst>
      <p:ext uri="{BB962C8B-B14F-4D97-AF65-F5344CB8AC3E}">
        <p14:creationId xmlns:p14="http://schemas.microsoft.com/office/powerpoint/2010/main" val="155724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NTENT WITH IMAGE_6">
    <p:spTree>
      <p:nvGrpSpPr>
        <p:cNvPr id="1" name=""/>
        <p:cNvGrpSpPr/>
        <p:nvPr/>
      </p:nvGrpSpPr>
      <p:grpSpPr>
        <a:xfrm>
          <a:off x="0" y="0"/>
          <a:ext cx="0" cy="0"/>
          <a:chOff x="0" y="0"/>
          <a:chExt cx="0" cy="0"/>
        </a:xfrm>
      </p:grpSpPr>
      <p:pic>
        <p:nvPicPr>
          <p:cNvPr id="35" name="Picture Placeholder 19">
            <a:extLst>
              <a:ext uri="{FF2B5EF4-FFF2-40B4-BE49-F238E27FC236}">
                <a16:creationId xmlns:a16="http://schemas.microsoft.com/office/drawing/2014/main" id="{4F175E74-BAFD-5448-97CD-A29A05C54E88}"/>
              </a:ext>
            </a:extLst>
          </p:cNvPr>
          <p:cNvPicPr>
            <a:picLocks noChangeAspect="1"/>
          </p:cNvPicPr>
          <p:nvPr userDrawn="1"/>
        </p:nvPicPr>
        <p:blipFill rotWithShape="1">
          <a:blip r:embed="rId2"/>
          <a:srcRect b="460"/>
          <a:stretch/>
        </p:blipFill>
        <p:spPr>
          <a:xfrm>
            <a:off x="9168314" y="4191905"/>
            <a:ext cx="3023681" cy="2011587"/>
          </a:xfrm>
          <a:prstGeom prst="rect">
            <a:avLst/>
          </a:prstGeom>
        </p:spPr>
      </p:pic>
      <p:sp>
        <p:nvSpPr>
          <p:cNvPr id="36" name="Rectangle 35">
            <a:extLst>
              <a:ext uri="{FF2B5EF4-FFF2-40B4-BE49-F238E27FC236}">
                <a16:creationId xmlns:a16="http://schemas.microsoft.com/office/drawing/2014/main" id="{24C3170A-BDAC-CD43-8A0A-960B1F5CD8ED}"/>
              </a:ext>
            </a:extLst>
          </p:cNvPr>
          <p:cNvSpPr/>
          <p:nvPr userDrawn="1"/>
        </p:nvSpPr>
        <p:spPr>
          <a:xfrm>
            <a:off x="6095999" y="4191812"/>
            <a:ext cx="3023679" cy="201168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4" name="Picture Placeholder 15">
            <a:extLst>
              <a:ext uri="{FF2B5EF4-FFF2-40B4-BE49-F238E27FC236}">
                <a16:creationId xmlns:a16="http://schemas.microsoft.com/office/drawing/2014/main" id="{56E20203-00D4-D448-8FA6-7BAB1676C6C9}"/>
              </a:ext>
            </a:extLst>
          </p:cNvPr>
          <p:cNvPicPr>
            <a:picLocks noChangeAspect="1"/>
          </p:cNvPicPr>
          <p:nvPr userDrawn="1"/>
        </p:nvPicPr>
        <p:blipFill rotWithShape="1">
          <a:blip r:embed="rId3"/>
          <a:srcRect b="464"/>
          <a:stretch/>
        </p:blipFill>
        <p:spPr>
          <a:xfrm>
            <a:off x="6096001" y="2121995"/>
            <a:ext cx="3023681" cy="2011680"/>
          </a:xfrm>
          <a:prstGeom prst="rect">
            <a:avLst/>
          </a:prstGeom>
        </p:spPr>
      </p:pic>
      <p:sp>
        <p:nvSpPr>
          <p:cNvPr id="33" name="Rectangle 32">
            <a:extLst>
              <a:ext uri="{FF2B5EF4-FFF2-40B4-BE49-F238E27FC236}">
                <a16:creationId xmlns:a16="http://schemas.microsoft.com/office/drawing/2014/main" id="{B87A0DC1-3AF1-4F49-9139-7779EB826D8C}"/>
              </a:ext>
            </a:extLst>
          </p:cNvPr>
          <p:cNvSpPr/>
          <p:nvPr userDrawn="1"/>
        </p:nvSpPr>
        <p:spPr>
          <a:xfrm>
            <a:off x="9168321" y="2121987"/>
            <a:ext cx="3023679" cy="2011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23" name="Picture Placeholder 11">
            <a:extLst>
              <a:ext uri="{FF2B5EF4-FFF2-40B4-BE49-F238E27FC236}">
                <a16:creationId xmlns:a16="http://schemas.microsoft.com/office/drawing/2014/main" id="{B71455F8-897C-2E4F-8F04-4B9D87E6CEC3}"/>
              </a:ext>
            </a:extLst>
          </p:cNvPr>
          <p:cNvPicPr>
            <a:picLocks noChangeAspect="1"/>
          </p:cNvPicPr>
          <p:nvPr userDrawn="1"/>
        </p:nvPicPr>
        <p:blipFill rotWithShape="1">
          <a:blip r:embed="rId4"/>
          <a:srcRect t="2333" r="2334" b="-128"/>
          <a:stretch/>
        </p:blipFill>
        <p:spPr>
          <a:xfrm>
            <a:off x="9168320" y="54798"/>
            <a:ext cx="3023681" cy="2018425"/>
          </a:xfrm>
          <a:prstGeom prst="rect">
            <a:avLst/>
          </a:prstGeom>
        </p:spPr>
      </p:pic>
      <p:sp>
        <p:nvSpPr>
          <p:cNvPr id="4" name="Title 3">
            <a:extLst>
              <a:ext uri="{FF2B5EF4-FFF2-40B4-BE49-F238E27FC236}">
                <a16:creationId xmlns:a16="http://schemas.microsoft.com/office/drawing/2014/main" id="{AB13A8F6-4AF7-DF4E-8249-8611B901D520}"/>
              </a:ext>
            </a:extLst>
          </p:cNvPr>
          <p:cNvSpPr>
            <a:spLocks noGrp="1"/>
          </p:cNvSpPr>
          <p:nvPr>
            <p:ph type="title" hasCustomPrompt="1"/>
          </p:nvPr>
        </p:nvSpPr>
        <p:spPr>
          <a:xfrm>
            <a:off x="383397" y="204645"/>
            <a:ext cx="5340071" cy="1183888"/>
          </a:xfrm>
        </p:spPr>
        <p:txBody>
          <a:bodyPr anchor="t"/>
          <a:lstStyle>
            <a:lvl1pPr>
              <a:defRPr/>
            </a:lvl1pPr>
          </a:lstStyle>
          <a:p>
            <a:r>
              <a:rPr lang="en-US"/>
              <a:t>Click to Add Title</a:t>
            </a:r>
            <a:br>
              <a:rPr lang="en-US"/>
            </a:br>
            <a:endParaRPr lang="en-US"/>
          </a:p>
        </p:txBody>
      </p:sp>
      <p:sp>
        <p:nvSpPr>
          <p:cNvPr id="8" name="Content Placeholder 7">
            <a:extLst>
              <a:ext uri="{FF2B5EF4-FFF2-40B4-BE49-F238E27FC236}">
                <a16:creationId xmlns:a16="http://schemas.microsoft.com/office/drawing/2014/main" id="{31077D84-1D6B-AB45-9374-D471D1438E5F}"/>
              </a:ext>
            </a:extLst>
          </p:cNvPr>
          <p:cNvSpPr>
            <a:spLocks noGrp="1"/>
          </p:cNvSpPr>
          <p:nvPr>
            <p:ph sz="quarter" idx="48" hasCustomPrompt="1"/>
          </p:nvPr>
        </p:nvSpPr>
        <p:spPr>
          <a:xfrm>
            <a:off x="383395" y="1531408"/>
            <a:ext cx="5340069" cy="4056592"/>
          </a:xfrm>
          <a:prstGeom prst="rect">
            <a:avLst/>
          </a:prstGeom>
        </p:spPr>
        <p:txBody>
          <a:bodyPr vert="horz" lIns="91440" tIns="45720" rIns="91440" bIns="45720" rtlCol="0">
            <a:noAutofit/>
          </a:bodyPr>
          <a:lstStyle>
            <a:lvl1pPr>
              <a:defRPr lang="en-US" sz="2400" dirty="0"/>
            </a:lvl1pPr>
            <a:lvl2pPr>
              <a:defRPr lang="en-US" sz="2133" dirty="0"/>
            </a:lvl2pPr>
            <a:lvl3pPr>
              <a:defRPr lang="en-US" sz="2133" dirty="0"/>
            </a:lvl3pPr>
            <a:lvl4pPr>
              <a:defRPr lang="en-US" sz="2133" dirty="0"/>
            </a:lvl4pPr>
            <a:lvl5pPr>
              <a:defRPr lang="en-US" sz="2133" dirty="0"/>
            </a:lvl5pPr>
          </a:lstStyle>
          <a:p>
            <a:pPr marL="0" lvl="0" indent="0"/>
            <a:r>
              <a:rPr lang="en-US"/>
              <a:t>Click to add text or click icon to add content</a:t>
            </a:r>
          </a:p>
          <a:p>
            <a:pPr lvl="1"/>
            <a:r>
              <a:rPr lang="en-US"/>
              <a:t> First level bullet</a:t>
            </a:r>
          </a:p>
          <a:p>
            <a:pPr lvl="2"/>
            <a:r>
              <a:rPr lang="en-US"/>
              <a:t>Second level bullet</a:t>
            </a:r>
          </a:p>
          <a:p>
            <a:pPr lvl="3"/>
            <a:r>
              <a:rPr lang="en-US"/>
              <a:t>Third level bullet</a:t>
            </a:r>
          </a:p>
          <a:p>
            <a:pPr lvl="4"/>
            <a:r>
              <a:rPr lang="en-US"/>
              <a:t>Fourth level bullet</a:t>
            </a:r>
          </a:p>
        </p:txBody>
      </p:sp>
      <p:sp>
        <p:nvSpPr>
          <p:cNvPr id="19" name="Rectangle 18">
            <a:extLst>
              <a:ext uri="{FF2B5EF4-FFF2-40B4-BE49-F238E27FC236}">
                <a16:creationId xmlns:a16="http://schemas.microsoft.com/office/drawing/2014/main" id="{0178CFC3-5D8D-FF48-B92F-234CED59291C}"/>
              </a:ext>
            </a:extLst>
          </p:cNvPr>
          <p:cNvSpPr/>
          <p:nvPr userDrawn="1"/>
        </p:nvSpPr>
        <p:spPr>
          <a:xfrm>
            <a:off x="6095999" y="52160"/>
            <a:ext cx="3023679" cy="20210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 name="Text Placeholder 6">
            <a:extLst>
              <a:ext uri="{FF2B5EF4-FFF2-40B4-BE49-F238E27FC236}">
                <a16:creationId xmlns:a16="http://schemas.microsoft.com/office/drawing/2014/main" id="{50009D01-E784-7940-9433-7787157B284B}"/>
              </a:ext>
            </a:extLst>
          </p:cNvPr>
          <p:cNvSpPr>
            <a:spLocks noGrp="1"/>
          </p:cNvSpPr>
          <p:nvPr>
            <p:ph type="body" sz="quarter" idx="46" hasCustomPrompt="1"/>
          </p:nvPr>
        </p:nvSpPr>
        <p:spPr>
          <a:xfrm>
            <a:off x="9296361" y="2269864"/>
            <a:ext cx="2767599" cy="1725313"/>
          </a:xfrm>
          <a:prstGeom prst="rect">
            <a:avLst/>
          </a:prstGeom>
        </p:spPr>
        <p:txBody>
          <a:bodyPr anchor="ctr">
            <a:noAutofit/>
          </a:bodyPr>
          <a:lstStyle>
            <a:lvl1pPr marL="0" indent="0" algn="l" defTabSz="609585" rtl="0" eaLnBrk="1" latinLnBrk="0" hangingPunct="1">
              <a:lnSpc>
                <a:spcPct val="90000"/>
              </a:lnSpc>
              <a:spcBef>
                <a:spcPts val="400"/>
              </a:spcBef>
              <a:spcAft>
                <a:spcPts val="0"/>
              </a:spcAft>
              <a:buFontTx/>
              <a:buNone/>
              <a:defRPr sz="2667">
                <a:solidFill>
                  <a:schemeClr val="bg1"/>
                </a:solidFill>
                <a:latin typeface="Arial" panose="020B0604020202020204" pitchFamily="34" charset="0"/>
                <a:cs typeface="Arial" panose="020B0604020202020204" pitchFamily="34" charset="0"/>
              </a:defRPr>
            </a:lvl1pPr>
            <a:lvl2pPr>
              <a:lnSpc>
                <a:spcPct val="90000"/>
              </a:lnSpc>
              <a:spcBef>
                <a:spcPts val="400"/>
              </a:spcBef>
              <a:buClr>
                <a:schemeClr val="bg1"/>
              </a:buClr>
              <a:defRPr sz="2133">
                <a:solidFill>
                  <a:schemeClr val="bg1"/>
                </a:solidFill>
                <a:latin typeface="Arial" panose="020B0604020202020204" pitchFamily="34" charset="0"/>
                <a:cs typeface="Arial" panose="020B0604020202020204" pitchFamily="34" charset="0"/>
              </a:defRPr>
            </a:lvl2pPr>
            <a:lvl3pPr>
              <a:lnSpc>
                <a:spcPct val="90000"/>
              </a:lnSpc>
              <a:spcBef>
                <a:spcPts val="400"/>
              </a:spcBef>
              <a:buClr>
                <a:schemeClr val="bg1"/>
              </a:buClr>
              <a:defRPr sz="1333">
                <a:solidFill>
                  <a:schemeClr val="bg1"/>
                </a:solidFill>
                <a:latin typeface="Arial" panose="020B0604020202020204" pitchFamily="34" charset="0"/>
                <a:cs typeface="Arial" panose="020B0604020202020204" pitchFamily="34" charset="0"/>
              </a:defRPr>
            </a:lvl3pPr>
            <a:lvl4pPr>
              <a:lnSpc>
                <a:spcPct val="90000"/>
              </a:lnSpc>
              <a:spcBef>
                <a:spcPts val="400"/>
              </a:spcBef>
              <a:buClr>
                <a:schemeClr val="bg1"/>
              </a:buClr>
              <a:defRPr sz="1200">
                <a:solidFill>
                  <a:schemeClr val="bg1"/>
                </a:solidFill>
                <a:latin typeface="Arial" panose="020B0604020202020204" pitchFamily="34" charset="0"/>
                <a:cs typeface="Arial" panose="020B0604020202020204" pitchFamily="34" charset="0"/>
              </a:defRPr>
            </a:lvl4pPr>
            <a:lvl5pPr>
              <a:lnSpc>
                <a:spcPct val="90000"/>
              </a:lnSpc>
              <a:spcBef>
                <a:spcPts val="400"/>
              </a:spcBef>
              <a:buClr>
                <a:schemeClr val="bg1"/>
              </a:buClr>
              <a:defRPr sz="933">
                <a:solidFill>
                  <a:schemeClr val="bg1"/>
                </a:solidFill>
                <a:latin typeface="Arial" panose="020B0604020202020204" pitchFamily="34" charset="0"/>
                <a:cs typeface="Arial" panose="020B0604020202020204" pitchFamily="34" charset="0"/>
              </a:defRPr>
            </a:lvl5pPr>
          </a:lstStyle>
          <a:p>
            <a:pPr marL="0" lvl="0" indent="0" algn="l" defTabSz="609585" rtl="0" eaLnBrk="1" latinLnBrk="0" hangingPunct="1">
              <a:lnSpc>
                <a:spcPct val="90000"/>
              </a:lnSpc>
              <a:spcBef>
                <a:spcPts val="400"/>
              </a:spcBef>
              <a:spcAft>
                <a:spcPts val="0"/>
              </a:spcAft>
              <a:buFontTx/>
              <a:buNone/>
            </a:pPr>
            <a:r>
              <a:rPr lang="en-US"/>
              <a:t>Click to add text</a:t>
            </a:r>
          </a:p>
          <a:p>
            <a:pPr lvl="1"/>
            <a:r>
              <a:rPr lang="en-US"/>
              <a:t>First level bullet</a:t>
            </a:r>
          </a:p>
        </p:txBody>
      </p:sp>
      <p:sp>
        <p:nvSpPr>
          <p:cNvPr id="24" name="Text Placeholder 6">
            <a:extLst>
              <a:ext uri="{FF2B5EF4-FFF2-40B4-BE49-F238E27FC236}">
                <a16:creationId xmlns:a16="http://schemas.microsoft.com/office/drawing/2014/main" id="{65E2BC70-C993-7948-93D5-A605975A492D}"/>
              </a:ext>
            </a:extLst>
          </p:cNvPr>
          <p:cNvSpPr>
            <a:spLocks noGrp="1"/>
          </p:cNvSpPr>
          <p:nvPr>
            <p:ph type="body" sz="quarter" idx="47" hasCustomPrompt="1"/>
          </p:nvPr>
        </p:nvSpPr>
        <p:spPr>
          <a:xfrm>
            <a:off x="6224039" y="4339689"/>
            <a:ext cx="2767599" cy="1725313"/>
          </a:xfrm>
          <a:prstGeom prst="rect">
            <a:avLst/>
          </a:prstGeom>
        </p:spPr>
        <p:txBody>
          <a:bodyPr anchor="ctr">
            <a:noAutofit/>
          </a:bodyPr>
          <a:lstStyle>
            <a:lvl1pPr marL="0" indent="0" algn="l" defTabSz="609585" rtl="0" eaLnBrk="1" latinLnBrk="0" hangingPunct="1">
              <a:lnSpc>
                <a:spcPct val="90000"/>
              </a:lnSpc>
              <a:spcBef>
                <a:spcPts val="400"/>
              </a:spcBef>
              <a:spcAft>
                <a:spcPts val="0"/>
              </a:spcAft>
              <a:buFontTx/>
              <a:buNone/>
              <a:defRPr sz="2667">
                <a:solidFill>
                  <a:schemeClr val="bg1"/>
                </a:solidFill>
                <a:latin typeface="Arial" panose="020B0604020202020204" pitchFamily="34" charset="0"/>
                <a:cs typeface="Arial" panose="020B0604020202020204" pitchFamily="34" charset="0"/>
              </a:defRPr>
            </a:lvl1pPr>
            <a:lvl2pPr>
              <a:lnSpc>
                <a:spcPct val="90000"/>
              </a:lnSpc>
              <a:spcBef>
                <a:spcPts val="400"/>
              </a:spcBef>
              <a:buClr>
                <a:schemeClr val="bg1"/>
              </a:buClr>
              <a:defRPr sz="2133">
                <a:solidFill>
                  <a:schemeClr val="bg1"/>
                </a:solidFill>
                <a:latin typeface="Arial" panose="020B0604020202020204" pitchFamily="34" charset="0"/>
                <a:cs typeface="Arial" panose="020B0604020202020204" pitchFamily="34" charset="0"/>
              </a:defRPr>
            </a:lvl2pPr>
            <a:lvl3pPr>
              <a:lnSpc>
                <a:spcPct val="90000"/>
              </a:lnSpc>
              <a:spcBef>
                <a:spcPts val="400"/>
              </a:spcBef>
              <a:buClr>
                <a:schemeClr val="bg1"/>
              </a:buClr>
              <a:defRPr sz="1333">
                <a:solidFill>
                  <a:schemeClr val="bg1"/>
                </a:solidFill>
                <a:latin typeface="Arial" panose="020B0604020202020204" pitchFamily="34" charset="0"/>
                <a:cs typeface="Arial" panose="020B0604020202020204" pitchFamily="34" charset="0"/>
              </a:defRPr>
            </a:lvl3pPr>
            <a:lvl4pPr>
              <a:lnSpc>
                <a:spcPct val="90000"/>
              </a:lnSpc>
              <a:spcBef>
                <a:spcPts val="400"/>
              </a:spcBef>
              <a:buClr>
                <a:schemeClr val="bg1"/>
              </a:buClr>
              <a:defRPr sz="1200">
                <a:solidFill>
                  <a:schemeClr val="bg1"/>
                </a:solidFill>
                <a:latin typeface="Arial" panose="020B0604020202020204" pitchFamily="34" charset="0"/>
                <a:cs typeface="Arial" panose="020B0604020202020204" pitchFamily="34" charset="0"/>
              </a:defRPr>
            </a:lvl4pPr>
            <a:lvl5pPr>
              <a:lnSpc>
                <a:spcPct val="90000"/>
              </a:lnSpc>
              <a:spcBef>
                <a:spcPts val="400"/>
              </a:spcBef>
              <a:buClr>
                <a:schemeClr val="bg1"/>
              </a:buClr>
              <a:defRPr sz="933">
                <a:solidFill>
                  <a:schemeClr val="bg1"/>
                </a:solidFill>
                <a:latin typeface="Arial" panose="020B0604020202020204" pitchFamily="34" charset="0"/>
                <a:cs typeface="Arial" panose="020B0604020202020204" pitchFamily="34" charset="0"/>
              </a:defRPr>
            </a:lvl5pPr>
          </a:lstStyle>
          <a:p>
            <a:pPr marL="0" lvl="0" indent="0" algn="l" defTabSz="609585" rtl="0" eaLnBrk="1" latinLnBrk="0" hangingPunct="1">
              <a:lnSpc>
                <a:spcPct val="90000"/>
              </a:lnSpc>
              <a:spcBef>
                <a:spcPts val="400"/>
              </a:spcBef>
              <a:spcAft>
                <a:spcPts val="0"/>
              </a:spcAft>
              <a:buFontTx/>
              <a:buNone/>
            </a:pPr>
            <a:r>
              <a:rPr lang="en-US"/>
              <a:t>Click to add text</a:t>
            </a:r>
          </a:p>
          <a:p>
            <a:pPr lvl="1"/>
            <a:r>
              <a:rPr lang="en-US"/>
              <a:t>First level bullet</a:t>
            </a:r>
          </a:p>
        </p:txBody>
      </p:sp>
      <p:sp>
        <p:nvSpPr>
          <p:cNvPr id="25" name="Text Placeholder 6">
            <a:extLst>
              <a:ext uri="{FF2B5EF4-FFF2-40B4-BE49-F238E27FC236}">
                <a16:creationId xmlns:a16="http://schemas.microsoft.com/office/drawing/2014/main" id="{742007F0-84C9-AF45-8377-8360D6C186DD}"/>
              </a:ext>
            </a:extLst>
          </p:cNvPr>
          <p:cNvSpPr>
            <a:spLocks noGrp="1"/>
          </p:cNvSpPr>
          <p:nvPr>
            <p:ph type="body" sz="quarter" idx="49" hasCustomPrompt="1"/>
          </p:nvPr>
        </p:nvSpPr>
        <p:spPr>
          <a:xfrm>
            <a:off x="6224038" y="200036"/>
            <a:ext cx="2767599" cy="1725313"/>
          </a:xfrm>
          <a:prstGeom prst="rect">
            <a:avLst/>
          </a:prstGeom>
        </p:spPr>
        <p:txBody>
          <a:bodyPr anchor="ctr">
            <a:noAutofit/>
          </a:bodyPr>
          <a:lstStyle>
            <a:lvl1pPr marL="0" indent="0" algn="l" defTabSz="609585" rtl="0" eaLnBrk="1" latinLnBrk="0" hangingPunct="1">
              <a:lnSpc>
                <a:spcPct val="90000"/>
              </a:lnSpc>
              <a:spcBef>
                <a:spcPts val="400"/>
              </a:spcBef>
              <a:spcAft>
                <a:spcPts val="0"/>
              </a:spcAft>
              <a:buFontTx/>
              <a:buNone/>
              <a:defRPr sz="2667">
                <a:solidFill>
                  <a:schemeClr val="bg1"/>
                </a:solidFill>
                <a:latin typeface="Arial" panose="020B0604020202020204" pitchFamily="34" charset="0"/>
                <a:cs typeface="Arial" panose="020B0604020202020204" pitchFamily="34" charset="0"/>
              </a:defRPr>
            </a:lvl1pPr>
            <a:lvl2pPr>
              <a:lnSpc>
                <a:spcPct val="90000"/>
              </a:lnSpc>
              <a:spcBef>
                <a:spcPts val="400"/>
              </a:spcBef>
              <a:buClr>
                <a:schemeClr val="bg1"/>
              </a:buClr>
              <a:defRPr sz="2133">
                <a:solidFill>
                  <a:schemeClr val="bg1"/>
                </a:solidFill>
                <a:latin typeface="Arial" panose="020B0604020202020204" pitchFamily="34" charset="0"/>
                <a:cs typeface="Arial" panose="020B0604020202020204" pitchFamily="34" charset="0"/>
              </a:defRPr>
            </a:lvl2pPr>
            <a:lvl3pPr>
              <a:lnSpc>
                <a:spcPct val="90000"/>
              </a:lnSpc>
              <a:spcBef>
                <a:spcPts val="400"/>
              </a:spcBef>
              <a:buClr>
                <a:schemeClr val="bg1"/>
              </a:buClr>
              <a:defRPr sz="1333">
                <a:solidFill>
                  <a:schemeClr val="bg1"/>
                </a:solidFill>
                <a:latin typeface="Arial" panose="020B0604020202020204" pitchFamily="34" charset="0"/>
                <a:cs typeface="Arial" panose="020B0604020202020204" pitchFamily="34" charset="0"/>
              </a:defRPr>
            </a:lvl3pPr>
            <a:lvl4pPr>
              <a:lnSpc>
                <a:spcPct val="90000"/>
              </a:lnSpc>
              <a:spcBef>
                <a:spcPts val="400"/>
              </a:spcBef>
              <a:buClr>
                <a:schemeClr val="bg1"/>
              </a:buClr>
              <a:defRPr sz="1200">
                <a:solidFill>
                  <a:schemeClr val="bg1"/>
                </a:solidFill>
                <a:latin typeface="Arial" panose="020B0604020202020204" pitchFamily="34" charset="0"/>
                <a:cs typeface="Arial" panose="020B0604020202020204" pitchFamily="34" charset="0"/>
              </a:defRPr>
            </a:lvl4pPr>
            <a:lvl5pPr>
              <a:lnSpc>
                <a:spcPct val="90000"/>
              </a:lnSpc>
              <a:spcBef>
                <a:spcPts val="400"/>
              </a:spcBef>
              <a:buClr>
                <a:schemeClr val="bg1"/>
              </a:buClr>
              <a:defRPr sz="933">
                <a:solidFill>
                  <a:schemeClr val="bg1"/>
                </a:solidFill>
                <a:latin typeface="Arial" panose="020B0604020202020204" pitchFamily="34" charset="0"/>
                <a:cs typeface="Arial" panose="020B0604020202020204" pitchFamily="34" charset="0"/>
              </a:defRPr>
            </a:lvl5pPr>
          </a:lstStyle>
          <a:p>
            <a:pPr marL="0" lvl="0" indent="0" algn="l" defTabSz="609585" rtl="0" eaLnBrk="1" latinLnBrk="0" hangingPunct="1">
              <a:lnSpc>
                <a:spcPct val="90000"/>
              </a:lnSpc>
              <a:spcBef>
                <a:spcPts val="400"/>
              </a:spcBef>
              <a:spcAft>
                <a:spcPts val="0"/>
              </a:spcAft>
              <a:buFontTx/>
              <a:buNone/>
            </a:pPr>
            <a:r>
              <a:rPr lang="en-US"/>
              <a:t>Click to add text</a:t>
            </a:r>
          </a:p>
          <a:p>
            <a:pPr lvl="1"/>
            <a:r>
              <a:rPr lang="en-US"/>
              <a:t>First level bullet</a:t>
            </a:r>
          </a:p>
        </p:txBody>
      </p:sp>
      <p:sp>
        <p:nvSpPr>
          <p:cNvPr id="22" name="Slide Number Placeholder 2">
            <a:extLst>
              <a:ext uri="{FF2B5EF4-FFF2-40B4-BE49-F238E27FC236}">
                <a16:creationId xmlns:a16="http://schemas.microsoft.com/office/drawing/2014/main" id="{E14966DD-602D-9449-8441-2402B1C0BEB2}"/>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lang="en-US" smtClean="0"/>
            </a:lvl1pPr>
          </a:lstStyle>
          <a:p>
            <a:fld id="{AD6BAA4E-5F47-E640-8B90-67FB6D90528D}" type="slidenum">
              <a:rPr lang="en-US" smtClean="0"/>
              <a:pPr/>
              <a:t>‹#›</a:t>
            </a:fld>
            <a:endParaRPr lang="en-US"/>
          </a:p>
        </p:txBody>
      </p:sp>
      <p:sp>
        <p:nvSpPr>
          <p:cNvPr id="20" name="Picture Placeholder 3">
            <a:extLst>
              <a:ext uri="{FF2B5EF4-FFF2-40B4-BE49-F238E27FC236}">
                <a16:creationId xmlns:a16="http://schemas.microsoft.com/office/drawing/2014/main" id="{A5B5A49D-6C8B-9848-BCFC-67FB92C8A7B6}"/>
              </a:ext>
            </a:extLst>
          </p:cNvPr>
          <p:cNvSpPr>
            <a:spLocks noGrp="1"/>
          </p:cNvSpPr>
          <p:nvPr>
            <p:ph type="pic" sz="quarter" idx="51" hasCustomPrompt="1"/>
          </p:nvPr>
        </p:nvSpPr>
        <p:spPr>
          <a:xfrm>
            <a:off x="9168314" y="4191717"/>
            <a:ext cx="3023681" cy="2011587"/>
          </a:xfrm>
          <a:prstGeom prst="rect">
            <a:avLst/>
          </a:prstGeom>
        </p:spPr>
        <p:txBody>
          <a:bodyPr vert="horz" lIns="640080" tIns="45720" rIns="640080" bIns="45720" rtlCol="0" anchor="ctr">
            <a:noAutofit/>
          </a:bodyPr>
          <a:lstStyle>
            <a:lvl1pPr marL="0" marR="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lang="en-US" sz="933">
                <a:solidFill>
                  <a:schemeClr val="bg1"/>
                </a:solidFill>
                <a:highlight>
                  <a:srgbClr val="80B9F9"/>
                </a:highlight>
              </a:defRPr>
            </a:lvl1pPr>
          </a:lstStyle>
          <a:p>
            <a:pPr marL="0" marR="0" lvl="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a:pPr>
            <a:r>
              <a:rPr lang="en-US"/>
              <a:t>Click icon to change image, or delete the overlay to keep existing image</a:t>
            </a:r>
          </a:p>
        </p:txBody>
      </p:sp>
      <p:sp>
        <p:nvSpPr>
          <p:cNvPr id="31" name="Picture Placeholder 3">
            <a:extLst>
              <a:ext uri="{FF2B5EF4-FFF2-40B4-BE49-F238E27FC236}">
                <a16:creationId xmlns:a16="http://schemas.microsoft.com/office/drawing/2014/main" id="{C7BB4615-9821-934F-A145-72E41384C051}"/>
              </a:ext>
            </a:extLst>
          </p:cNvPr>
          <p:cNvSpPr>
            <a:spLocks noGrp="1"/>
          </p:cNvSpPr>
          <p:nvPr>
            <p:ph type="pic" sz="quarter" idx="50" hasCustomPrompt="1"/>
          </p:nvPr>
        </p:nvSpPr>
        <p:spPr>
          <a:xfrm>
            <a:off x="6096001" y="2121989"/>
            <a:ext cx="3023681" cy="2011679"/>
          </a:xfrm>
          <a:prstGeom prst="rect">
            <a:avLst/>
          </a:prstGeom>
        </p:spPr>
        <p:txBody>
          <a:bodyPr vert="horz" lIns="640080" tIns="45720" rIns="640080" bIns="45720" rtlCol="0" anchor="ctr">
            <a:noAutofit/>
          </a:bodyPr>
          <a:lstStyle>
            <a:lvl1pPr marL="0" marR="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lang="en-US" sz="933">
                <a:solidFill>
                  <a:schemeClr val="bg1"/>
                </a:solidFill>
                <a:highlight>
                  <a:srgbClr val="80B9F9"/>
                </a:highlight>
              </a:defRPr>
            </a:lvl1pPr>
          </a:lstStyle>
          <a:p>
            <a:pPr marL="0" marR="0" lvl="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a:pPr>
            <a:r>
              <a:rPr lang="en-US"/>
              <a:t>Click icon to change image, or delete the overlay to keep existing image</a:t>
            </a:r>
          </a:p>
        </p:txBody>
      </p:sp>
      <p:sp>
        <p:nvSpPr>
          <p:cNvPr id="32" name="Picture Placeholder 3">
            <a:extLst>
              <a:ext uri="{FF2B5EF4-FFF2-40B4-BE49-F238E27FC236}">
                <a16:creationId xmlns:a16="http://schemas.microsoft.com/office/drawing/2014/main" id="{C602B7B9-B3ED-A249-99C0-709FBCC21623}"/>
              </a:ext>
            </a:extLst>
          </p:cNvPr>
          <p:cNvSpPr>
            <a:spLocks noGrp="1"/>
          </p:cNvSpPr>
          <p:nvPr>
            <p:ph type="pic" sz="quarter" idx="41" hasCustomPrompt="1"/>
          </p:nvPr>
        </p:nvSpPr>
        <p:spPr>
          <a:xfrm>
            <a:off x="9168318" y="52160"/>
            <a:ext cx="3023681" cy="2021064"/>
          </a:xfrm>
          <a:prstGeom prst="rect">
            <a:avLst/>
          </a:prstGeom>
        </p:spPr>
        <p:txBody>
          <a:bodyPr vert="horz" lIns="640080" tIns="45720" rIns="640080" bIns="45720" rtlCol="0" anchor="ctr">
            <a:noAutofit/>
          </a:bodyPr>
          <a:lstStyle>
            <a:lvl1pPr marL="0" marR="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lang="en-US" sz="933">
                <a:solidFill>
                  <a:schemeClr val="bg1"/>
                </a:solidFill>
                <a:highlight>
                  <a:srgbClr val="80B9F9"/>
                </a:highlight>
              </a:defRPr>
            </a:lvl1pPr>
          </a:lstStyle>
          <a:p>
            <a:pPr marL="0" marR="0" lvl="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a:pPr>
            <a:r>
              <a:rPr lang="en-US"/>
              <a:t>Click icon to change image, or delete the overlay to keep existing image</a:t>
            </a:r>
          </a:p>
        </p:txBody>
      </p:sp>
    </p:spTree>
    <p:extLst>
      <p:ext uri="{BB962C8B-B14F-4D97-AF65-F5344CB8AC3E}">
        <p14:creationId xmlns:p14="http://schemas.microsoft.com/office/powerpoint/2010/main" val="3605421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3234-2208-4FD5-BA5D-47924B90C327}"/>
              </a:ext>
            </a:extLst>
          </p:cNvPr>
          <p:cNvSpPr>
            <a:spLocks noGrp="1"/>
          </p:cNvSpPr>
          <p:nvPr>
            <p:ph type="title" hasCustomPrompt="1"/>
          </p:nvPr>
        </p:nvSpPr>
        <p:spPr/>
        <p:txBody>
          <a:bodyPr anchor="t"/>
          <a:lstStyle>
            <a:lvl1pPr>
              <a:defRPr>
                <a:solidFill>
                  <a:schemeClr val="tx2"/>
                </a:solidFill>
              </a:defRPr>
            </a:lvl1pPr>
          </a:lstStyle>
          <a:p>
            <a:r>
              <a:rPr lang="en-US"/>
              <a:t>Click to Add Title</a:t>
            </a:r>
          </a:p>
        </p:txBody>
      </p:sp>
      <p:sp>
        <p:nvSpPr>
          <p:cNvPr id="4" name="Slide Number Placeholder 2">
            <a:extLst>
              <a:ext uri="{FF2B5EF4-FFF2-40B4-BE49-F238E27FC236}">
                <a16:creationId xmlns:a16="http://schemas.microsoft.com/office/drawing/2014/main" id="{35806CBA-57D9-9E40-85DA-4469949C69C0}"/>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spTree>
    <p:extLst>
      <p:ext uri="{BB962C8B-B14F-4D97-AF65-F5344CB8AC3E}">
        <p14:creationId xmlns:p14="http://schemas.microsoft.com/office/powerpoint/2010/main" val="155470030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40771"/>
            <a:ext cx="10972800" cy="1143000"/>
          </a:xfrm>
        </p:spPr>
        <p:txBody>
          <a:bodyPr/>
          <a:lstStyle/>
          <a:p>
            <a:r>
              <a:rPr lang="en-US"/>
              <a:t>Click to edit title</a:t>
            </a:r>
          </a:p>
        </p:txBody>
      </p:sp>
      <p:sp>
        <p:nvSpPr>
          <p:cNvPr id="5" name="Content Placeholder 3"/>
          <p:cNvSpPr>
            <a:spLocks noGrp="1"/>
          </p:cNvSpPr>
          <p:nvPr>
            <p:ph sz="quarter" idx="10" hasCustomPrompt="1"/>
          </p:nvPr>
        </p:nvSpPr>
        <p:spPr>
          <a:xfrm>
            <a:off x="609600" y="1463042"/>
            <a:ext cx="10972800" cy="4612655"/>
          </a:xfrm>
          <a:prstGeom prst="rect">
            <a:avLst/>
          </a:prstGeom>
        </p:spPr>
        <p:txBody>
          <a:bodyPr/>
          <a:lstStyle>
            <a:lvl1pPr marL="609570" indent="-609570">
              <a:lnSpc>
                <a:spcPct val="110000"/>
              </a:lnSpc>
              <a:buFont typeface="Arial" panose="020B0604020202020204" pitchFamily="34" charset="0"/>
              <a:buChar char="•"/>
              <a:defRPr sz="4267"/>
            </a:lvl1pPr>
            <a:lvl2pPr marL="1219140" indent="-609570">
              <a:lnSpc>
                <a:spcPct val="110000"/>
              </a:lnSpc>
              <a:buFont typeface="Courier New" panose="02070309020205020404" pitchFamily="49" charset="0"/>
              <a:buChar char="o"/>
              <a:defRPr sz="3733"/>
            </a:lvl2pPr>
            <a:lvl3pPr marL="1828709" indent="-609570">
              <a:lnSpc>
                <a:spcPct val="110000"/>
              </a:lnSpc>
              <a:buFont typeface="Wingdings" panose="05000000000000000000" pitchFamily="2" charset="2"/>
              <a:buChar char="§"/>
              <a:defRPr sz="3200"/>
            </a:lvl3pPr>
            <a:lvl4pPr marL="2438278" indent="-487656">
              <a:lnSpc>
                <a:spcPct val="110000"/>
              </a:lnSpc>
              <a:buFont typeface="Arial" panose="020B0604020202020204" pitchFamily="34" charset="0"/>
              <a:buChar char="-"/>
              <a:defRPr sz="3200"/>
            </a:lvl4pPr>
            <a:lvl5pPr marL="3047848" indent="-609570">
              <a:lnSpc>
                <a:spcPct val="110000"/>
              </a:lnSpc>
              <a:buFont typeface="Arial" panose="020B0604020202020204" pitchFamily="34" charset="0"/>
              <a:buChar char="•"/>
              <a:defRPr sz="3200"/>
            </a:lvl5pPr>
            <a:lvl6pPr marL="2438278" indent="-487656">
              <a:lnSpc>
                <a:spcPct val="140000"/>
              </a:lnSpc>
              <a:defRPr sz="3733"/>
            </a:lvl6pPr>
            <a:lvl7pPr marL="2804021" indent="-487656">
              <a:lnSpc>
                <a:spcPct val="140000"/>
              </a:lnSpc>
              <a:buFont typeface="Arial" panose="020B0604020202020204" pitchFamily="34" charset="0"/>
              <a:buChar char="•"/>
              <a:defRPr sz="3733"/>
            </a:lvl7pPr>
            <a:lvl8pPr marL="3169762">
              <a:defRPr sz="3733"/>
            </a:lvl8pPr>
            <a:lvl9pPr marL="3535504">
              <a:defRPr sz="3733"/>
            </a:lvl9pPr>
          </a:lstStyle>
          <a:p>
            <a:pPr lvl="0"/>
            <a:r>
              <a:rPr lang="en-US"/>
              <a:t>Bullet level 1</a:t>
            </a:r>
          </a:p>
          <a:p>
            <a:pPr lvl="1"/>
            <a:r>
              <a:rPr lang="en-US"/>
              <a:t>Bullet level 2</a:t>
            </a:r>
          </a:p>
          <a:p>
            <a:pPr lvl="2"/>
            <a:r>
              <a:rPr lang="en-US"/>
              <a:t>Bullet level 3</a:t>
            </a:r>
          </a:p>
          <a:p>
            <a:pPr lvl="3"/>
            <a:r>
              <a:rPr lang="en-US"/>
              <a:t>Bullet level 4</a:t>
            </a:r>
          </a:p>
        </p:txBody>
      </p:sp>
    </p:spTree>
    <p:extLst>
      <p:ext uri="{BB962C8B-B14F-4D97-AF65-F5344CB8AC3E}">
        <p14:creationId xmlns:p14="http://schemas.microsoft.com/office/powerpoint/2010/main" val="3006930938"/>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6840-C63C-43DA-A1E4-CA0B11F369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AC9D0D-8F16-4006-8A6F-562569FA647A}"/>
              </a:ext>
            </a:extLst>
          </p:cNvPr>
          <p:cNvSpPr>
            <a:spLocks noGrp="1"/>
          </p:cNvSpPr>
          <p:nvPr>
            <p:ph type="dt" sz="half" idx="10"/>
          </p:nvPr>
        </p:nvSpPr>
        <p:spPr/>
        <p:txBody>
          <a:bodyPr/>
          <a:lstStyle/>
          <a:p>
            <a:fld id="{8751DF43-8703-4850-A51E-8EBE996996B1}" type="datetimeFigureOut">
              <a:rPr lang="en-US" smtClean="0"/>
              <a:t>11/18/22</a:t>
            </a:fld>
            <a:endParaRPr lang="en-US"/>
          </a:p>
        </p:txBody>
      </p:sp>
      <p:sp>
        <p:nvSpPr>
          <p:cNvPr id="4" name="Footer Placeholder 3">
            <a:extLst>
              <a:ext uri="{FF2B5EF4-FFF2-40B4-BE49-F238E27FC236}">
                <a16:creationId xmlns:a16="http://schemas.microsoft.com/office/drawing/2014/main" id="{856EF7BC-2905-4DC4-A1D6-A4A87EA57C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11BAF5-CB84-4F34-BB6A-C81696C4C78E}"/>
              </a:ext>
            </a:extLst>
          </p:cNvPr>
          <p:cNvSpPr>
            <a:spLocks noGrp="1"/>
          </p:cNvSpPr>
          <p:nvPr>
            <p:ph type="sldNum" sz="quarter" idx="12"/>
          </p:nvPr>
        </p:nvSpPr>
        <p:spPr/>
        <p:txBody>
          <a:bodyPr/>
          <a:lstStyle/>
          <a:p>
            <a:fld id="{BBFBEBA3-68A6-402F-93F2-E908E2AAD836}" type="slidenum">
              <a:rPr lang="en-US" smtClean="0"/>
              <a:t>‹#›</a:t>
            </a:fld>
            <a:endParaRPr lang="en-US"/>
          </a:p>
        </p:txBody>
      </p:sp>
    </p:spTree>
    <p:extLst>
      <p:ext uri="{BB962C8B-B14F-4D97-AF65-F5344CB8AC3E}">
        <p14:creationId xmlns:p14="http://schemas.microsoft.com/office/powerpoint/2010/main" val="3325335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6" y="1998275"/>
            <a:ext cx="9192183" cy="3482472"/>
          </a:xfrm>
        </p:spPr>
        <p:txBody>
          <a:bodyPr>
            <a:noAutofit/>
          </a:bodyPr>
          <a:lstStyle>
            <a:lvl1pPr marL="0" marR="0" indent="0" algn="l" defTabSz="609570" rtl="0" eaLnBrk="1" fontAlgn="auto" latinLnBrk="0" hangingPunct="1">
              <a:lnSpc>
                <a:spcPct val="140000"/>
              </a:lnSpc>
              <a:spcBef>
                <a:spcPct val="20000"/>
              </a:spcBef>
              <a:spcAft>
                <a:spcPts val="800"/>
              </a:spcAft>
              <a:buClrTx/>
              <a:buSzTx/>
              <a:buFont typeface="Arial"/>
              <a:buNone/>
              <a:tabLst/>
              <a:defRPr lang="en-US" sz="1867" b="0" i="0" baseline="0" smtClean="0">
                <a:solidFill>
                  <a:srgbClr val="7C878E"/>
                </a:solidFill>
                <a:effectLst/>
                <a:latin typeface="Arial"/>
                <a:cs typeface="Arial"/>
              </a:defRPr>
            </a:lvl1pPr>
            <a:lvl2pPr marL="0" indent="0" algn="l">
              <a:spcAft>
                <a:spcPts val="800"/>
              </a:spcAft>
              <a:buNone/>
              <a:defRPr sz="1867">
                <a:solidFill>
                  <a:srgbClr val="578196"/>
                </a:solidFill>
              </a:defRPr>
            </a:lvl2pPr>
            <a:lvl3pPr marL="461411" indent="-148159" algn="l" defTabSz="226473">
              <a:lnSpc>
                <a:spcPct val="100000"/>
              </a:lnSpc>
              <a:spcAft>
                <a:spcPts val="800"/>
              </a:spcAft>
              <a:defRPr sz="1867" b="0" i="0">
                <a:solidFill>
                  <a:srgbClr val="7C878E"/>
                </a:solidFill>
                <a:latin typeface="+mn-lt"/>
                <a:cs typeface="Arial"/>
              </a:defRPr>
            </a:lvl3pPr>
            <a:lvl4pPr marL="757729" indent="-148159" algn="l" defTabSz="-146043">
              <a:lnSpc>
                <a:spcPct val="100000"/>
              </a:lnSpc>
              <a:spcAft>
                <a:spcPts val="800"/>
              </a:spcAft>
              <a:tabLst>
                <a:tab pos="920705" algn="l"/>
              </a:tabLst>
              <a:defRPr sz="1867" b="0" i="0">
                <a:solidFill>
                  <a:srgbClr val="7C878E"/>
                </a:solidFill>
                <a:latin typeface="+mn-lt"/>
                <a:cs typeface="Arial"/>
              </a:defRPr>
            </a:lvl4pPr>
            <a:lvl5pPr marL="920705" indent="-12700" algn="l" defTabSz="-12700">
              <a:defRPr sz="1467">
                <a:solidFill>
                  <a:srgbClr val="578196"/>
                </a:solidFill>
              </a:defRPr>
            </a:lvl5pPr>
          </a:lstStyle>
          <a:p>
            <a:pPr marL="0" indent="0">
              <a:buNone/>
            </a:pPr>
            <a:r>
              <a:rPr lang="en-US">
                <a:ea typeface="ＭＳ 明朝"/>
                <a:cs typeface="Times New Roman"/>
              </a:rPr>
              <a:t>The slide content should not be too crowded (the simpler the better), should not be scaled up to fill the slide area. Body copy text size ideally should be consistent across the whole set of slides (shown in examples), but not larger than 16.</a:t>
            </a:r>
            <a:endParaRPr lang="en-US"/>
          </a:p>
        </p:txBody>
      </p:sp>
      <p:sp>
        <p:nvSpPr>
          <p:cNvPr id="6" name="Title 1"/>
          <p:cNvSpPr>
            <a:spLocks noGrp="1"/>
          </p:cNvSpPr>
          <p:nvPr>
            <p:ph type="title" hasCustomPrompt="1"/>
          </p:nvPr>
        </p:nvSpPr>
        <p:spPr>
          <a:xfrm>
            <a:off x="609601" y="274642"/>
            <a:ext cx="9192187" cy="893215"/>
          </a:xfrm>
        </p:spPr>
        <p:txBody>
          <a:bodyPr anchor="b">
            <a:normAutofit/>
          </a:bodyPr>
          <a:lstStyle>
            <a:lvl1pPr algn="l">
              <a:defRPr sz="3733" b="1" cap="none" baseline="0">
                <a:solidFill>
                  <a:srgbClr val="2573BA"/>
                </a:solidFill>
              </a:defRPr>
            </a:lvl1pPr>
          </a:lstStyle>
          <a:p>
            <a:r>
              <a:rPr lang="es-ES_tradnl" err="1"/>
              <a:t>Click</a:t>
            </a:r>
            <a:r>
              <a:rPr lang="es-ES_tradnl"/>
              <a:t> </a:t>
            </a:r>
            <a:r>
              <a:rPr lang="es-ES_tradnl" err="1"/>
              <a:t>to</a:t>
            </a:r>
            <a:r>
              <a:rPr lang="es-ES_tradnl"/>
              <a:t> </a:t>
            </a:r>
            <a:r>
              <a:rPr lang="es-ES_tradnl" err="1"/>
              <a:t>edit</a:t>
            </a:r>
            <a:r>
              <a:rPr lang="es-ES_tradnl"/>
              <a:t> </a:t>
            </a:r>
            <a:r>
              <a:rPr lang="es-ES_tradnl" err="1"/>
              <a:t>title</a:t>
            </a:r>
            <a:endParaRPr lang="en-US"/>
          </a:p>
        </p:txBody>
      </p:sp>
    </p:spTree>
    <p:extLst>
      <p:ext uri="{BB962C8B-B14F-4D97-AF65-F5344CB8AC3E}">
        <p14:creationId xmlns:p14="http://schemas.microsoft.com/office/powerpoint/2010/main" val="3425530706"/>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 Table">
    <p:spTree>
      <p:nvGrpSpPr>
        <p:cNvPr id="1" name=""/>
        <p:cNvGrpSpPr/>
        <p:nvPr/>
      </p:nvGrpSpPr>
      <p:grpSpPr>
        <a:xfrm>
          <a:off x="0" y="0"/>
          <a:ext cx="0" cy="0"/>
          <a:chOff x="0" y="0"/>
          <a:chExt cx="0" cy="0"/>
        </a:xfrm>
      </p:grpSpPr>
      <p:sp>
        <p:nvSpPr>
          <p:cNvPr id="8" name="Table Placeholder 7"/>
          <p:cNvSpPr>
            <a:spLocks noGrp="1"/>
          </p:cNvSpPr>
          <p:nvPr>
            <p:ph type="tbl" sz="quarter" idx="15"/>
          </p:nvPr>
        </p:nvSpPr>
        <p:spPr>
          <a:xfrm>
            <a:off x="609600" y="1463040"/>
            <a:ext cx="10972800" cy="4511040"/>
          </a:xfrm>
          <a:prstGeom prst="rect">
            <a:avLst/>
          </a:prstGeom>
        </p:spPr>
        <p:txBody>
          <a:bodyPr/>
          <a:lstStyle/>
          <a:p>
            <a:r>
              <a:rPr lang="en-US"/>
              <a:t>Click icon to add table</a:t>
            </a:r>
          </a:p>
        </p:txBody>
      </p:sp>
      <p:sp>
        <p:nvSpPr>
          <p:cNvPr id="2" name="Title 1"/>
          <p:cNvSpPr>
            <a:spLocks noGrp="1"/>
          </p:cNvSpPr>
          <p:nvPr>
            <p:ph type="title" hasCustomPrompt="1"/>
          </p:nvPr>
        </p:nvSpPr>
        <p:spPr>
          <a:xfrm>
            <a:off x="609600" y="235479"/>
            <a:ext cx="10972800" cy="1143000"/>
          </a:xfrm>
        </p:spPr>
        <p:txBody>
          <a:bodyPr anchor="t"/>
          <a:lstStyle/>
          <a:p>
            <a:r>
              <a:rPr lang="en-US" noProof="0"/>
              <a:t>Click to edit title</a:t>
            </a:r>
          </a:p>
        </p:txBody>
      </p:sp>
    </p:spTree>
    <p:extLst>
      <p:ext uri="{BB962C8B-B14F-4D97-AF65-F5344CB8AC3E}">
        <p14:creationId xmlns:p14="http://schemas.microsoft.com/office/powerpoint/2010/main" val="25326623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5412-C7CA-49A2-A4E7-9C8D333A7F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339E3D-13E0-4496-A222-662D1A254A75}"/>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7872E8-6432-4E3F-9935-A8CB26A28E70}"/>
              </a:ext>
            </a:extLst>
          </p:cNvPr>
          <p:cNvSpPr>
            <a:spLocks noGrp="1"/>
          </p:cNvSpPr>
          <p:nvPr>
            <p:ph type="dt" sz="half" idx="10"/>
          </p:nvPr>
        </p:nvSpPr>
        <p:spPr/>
        <p:txBody>
          <a:bodyPr/>
          <a:lstStyle/>
          <a:p>
            <a:fld id="{28881BA2-23EC-484E-ADC7-25E80C45FD59}" type="datetimeFigureOut">
              <a:rPr lang="en-US" smtClean="0"/>
              <a:t>11/18/22</a:t>
            </a:fld>
            <a:endParaRPr lang="en-US"/>
          </a:p>
        </p:txBody>
      </p:sp>
      <p:sp>
        <p:nvSpPr>
          <p:cNvPr id="5" name="Footer Placeholder 4">
            <a:extLst>
              <a:ext uri="{FF2B5EF4-FFF2-40B4-BE49-F238E27FC236}">
                <a16:creationId xmlns:a16="http://schemas.microsoft.com/office/drawing/2014/main" id="{8CFAC2DE-5922-49D4-B668-F37C0D724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FAA57-6288-4A91-8E22-E98A6EB6B954}"/>
              </a:ext>
            </a:extLst>
          </p:cNvPr>
          <p:cNvSpPr>
            <a:spLocks noGrp="1"/>
          </p:cNvSpPr>
          <p:nvPr>
            <p:ph type="sldNum" sz="quarter" idx="12"/>
          </p:nvPr>
        </p:nvSpPr>
        <p:spPr/>
        <p:txBody>
          <a:bodyPr/>
          <a:lstStyle/>
          <a:p>
            <a:fld id="{243E2523-0A06-4E75-BE4D-6AC78C25B379}" type="slidenum">
              <a:rPr lang="en-US" smtClean="0"/>
              <a:t>‹#›</a:t>
            </a:fld>
            <a:endParaRPr lang="en-US"/>
          </a:p>
        </p:txBody>
      </p:sp>
    </p:spTree>
    <p:extLst>
      <p:ext uri="{BB962C8B-B14F-4D97-AF65-F5344CB8AC3E}">
        <p14:creationId xmlns:p14="http://schemas.microsoft.com/office/powerpoint/2010/main" val="3160542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1230313" y="186897"/>
            <a:ext cx="9627099" cy="665593"/>
          </a:xfrm>
          <a:prstGeom prst="rect">
            <a:avLst/>
          </a:prstGeom>
        </p:spPr>
        <p:txBody>
          <a:bodyPr anchor="b"/>
          <a:lstStyle>
            <a:lvl1pPr algn="ctr">
              <a:defRPr sz="3000" b="1" i="0" cap="all" baseline="0">
                <a:solidFill>
                  <a:srgbClr val="0E2D57"/>
                </a:solidFill>
                <a:latin typeface="Arial Narrow" charset="0"/>
                <a:ea typeface="Arial Narrow" charset="0"/>
                <a:cs typeface="Arial Narrow" charset="0"/>
              </a:defRPr>
            </a:lvl1pPr>
          </a:lstStyle>
          <a:p>
            <a:r>
              <a:rPr lang="en-US"/>
              <a:t>CLICK TO EDIT MASTER TITLE STYLE</a:t>
            </a:r>
            <a:endParaRPr lang="en-GB"/>
          </a:p>
        </p:txBody>
      </p:sp>
      <p:sp>
        <p:nvSpPr>
          <p:cNvPr id="12" name="Subtitle 2"/>
          <p:cNvSpPr>
            <a:spLocks noGrp="1"/>
          </p:cNvSpPr>
          <p:nvPr>
            <p:ph type="subTitle" idx="1"/>
          </p:nvPr>
        </p:nvSpPr>
        <p:spPr>
          <a:xfrm>
            <a:off x="1230313" y="852489"/>
            <a:ext cx="9627099" cy="499699"/>
          </a:xfrm>
          <a:prstGeom prst="rect">
            <a:avLst/>
          </a:prstGeom>
        </p:spPr>
        <p:txBody>
          <a:bodyPr/>
          <a:lstStyle>
            <a:lvl1pPr marL="0" indent="0" algn="ctr">
              <a:buNone/>
              <a:defRPr sz="1800">
                <a:solidFill>
                  <a:srgbClr val="CD5D30"/>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cxnSp>
        <p:nvCxnSpPr>
          <p:cNvPr id="17" name="Straight Connector 16"/>
          <p:cNvCxnSpPr/>
          <p:nvPr userDrawn="1"/>
        </p:nvCxnSpPr>
        <p:spPr>
          <a:xfrm>
            <a:off x="1268413" y="6400801"/>
            <a:ext cx="0" cy="16430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p:cNvSpPr>
            <a:spLocks noGrp="1"/>
          </p:cNvSpPr>
          <p:nvPr>
            <p:ph idx="13"/>
          </p:nvPr>
        </p:nvSpPr>
        <p:spPr>
          <a:xfrm>
            <a:off x="762000" y="1600200"/>
            <a:ext cx="10591800" cy="4191000"/>
          </a:xfrm>
          <a:prstGeom prst="rect">
            <a:avLst/>
          </a:prstGeom>
        </p:spPr>
        <p:txBody>
          <a:bodyPr>
            <a:normAutofit/>
          </a:bodyPr>
          <a:lstStyle>
            <a:lvl1pPr marL="0" indent="0">
              <a:buNone/>
              <a:defRPr sz="1800">
                <a:solidFill>
                  <a:srgbClr val="4C4F4E"/>
                </a:solidFill>
              </a:defRPr>
            </a:lvl1pPr>
            <a:lvl2pPr>
              <a:defRPr sz="1200">
                <a:solidFill>
                  <a:srgbClr val="4C4F4E"/>
                </a:solidFill>
              </a:defRPr>
            </a:lvl2pPr>
            <a:lvl3pPr>
              <a:defRPr sz="1200">
                <a:solidFill>
                  <a:srgbClr val="4C4F4E"/>
                </a:solidFill>
              </a:defRPr>
            </a:lvl3pPr>
            <a:lvl4pPr>
              <a:defRPr sz="1200">
                <a:solidFill>
                  <a:srgbClr val="4C4F4E"/>
                </a:solidFill>
              </a:defRPr>
            </a:lvl4pPr>
            <a:lvl5pPr>
              <a:defRPr sz="1200">
                <a:solidFill>
                  <a:srgbClr val="4C4F4E"/>
                </a:solidFill>
              </a:defRPr>
            </a:lvl5pPr>
          </a:lstStyle>
          <a:p>
            <a:pPr lvl="0"/>
            <a:r>
              <a:rPr lang="en-US"/>
              <a:t>Click to edit Master text styles</a:t>
            </a:r>
          </a:p>
        </p:txBody>
      </p:sp>
    </p:spTree>
    <p:extLst>
      <p:ext uri="{BB962C8B-B14F-4D97-AF65-F5344CB8AC3E}">
        <p14:creationId xmlns:p14="http://schemas.microsoft.com/office/powerpoint/2010/main" val="11809258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A281-AB87-B943-8927-A99A42906F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2FE750-0400-3A41-9A5C-E430D4A33A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E874B4-B458-B34B-A3D8-A3B4CB6F2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AFB04C-E530-2740-89F9-C0389CD3F39F}"/>
              </a:ext>
            </a:extLst>
          </p:cNvPr>
          <p:cNvSpPr>
            <a:spLocks noGrp="1"/>
          </p:cNvSpPr>
          <p:nvPr>
            <p:ph type="dt" sz="half" idx="10"/>
          </p:nvPr>
        </p:nvSpPr>
        <p:spPr/>
        <p:txBody>
          <a:bodyPr/>
          <a:lstStyle/>
          <a:p>
            <a:fld id="{2EA2705F-0089-2D45-A1EA-11BA86CB7FF7}" type="datetimeFigureOut">
              <a:rPr lang="en-US" smtClean="0"/>
              <a:t>11/18/22</a:t>
            </a:fld>
            <a:endParaRPr lang="en-US"/>
          </a:p>
        </p:txBody>
      </p:sp>
      <p:sp>
        <p:nvSpPr>
          <p:cNvPr id="6" name="Footer Placeholder 5">
            <a:extLst>
              <a:ext uri="{FF2B5EF4-FFF2-40B4-BE49-F238E27FC236}">
                <a16:creationId xmlns:a16="http://schemas.microsoft.com/office/drawing/2014/main" id="{4D1F52BC-18BC-8148-A3EE-6A7771CC13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E89071-203A-E845-9984-D6FBBFB0E47B}"/>
              </a:ext>
            </a:extLst>
          </p:cNvPr>
          <p:cNvSpPr>
            <a:spLocks noGrp="1"/>
          </p:cNvSpPr>
          <p:nvPr>
            <p:ph type="sldNum" sz="quarter" idx="12"/>
          </p:nvPr>
        </p:nvSpPr>
        <p:spPr/>
        <p:txBody>
          <a:bodyPr/>
          <a:lstStyle/>
          <a:p>
            <a:fld id="{F20B0BF5-FA48-694F-BBEA-9300BBB866CA}" type="slidenum">
              <a:rPr lang="en-US" smtClean="0"/>
              <a:t>‹#›</a:t>
            </a:fld>
            <a:endParaRPr lang="en-US"/>
          </a:p>
        </p:txBody>
      </p:sp>
    </p:spTree>
    <p:extLst>
      <p:ext uri="{BB962C8B-B14F-4D97-AF65-F5344CB8AC3E}">
        <p14:creationId xmlns:p14="http://schemas.microsoft.com/office/powerpoint/2010/main" val="344188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474A75-975C-C14B-A0BF-25D004BB6B75}"/>
              </a:ext>
            </a:extLst>
          </p:cNvPr>
          <p:cNvSpPr>
            <a:spLocks noGrp="1"/>
          </p:cNvSpPr>
          <p:nvPr>
            <p:ph type="title" hasCustomPrompt="1"/>
          </p:nvPr>
        </p:nvSpPr>
        <p:spPr>
          <a:xfrm>
            <a:off x="383396" y="2581166"/>
            <a:ext cx="8584331" cy="1241901"/>
          </a:xfrm>
        </p:spPr>
        <p:txBody>
          <a:bodyPr anchor="b"/>
          <a:lstStyle/>
          <a:p>
            <a:r>
              <a:rPr lang="en-US"/>
              <a:t>Click to Add Title</a:t>
            </a:r>
          </a:p>
        </p:txBody>
      </p:sp>
      <p:sp>
        <p:nvSpPr>
          <p:cNvPr id="6" name="Text Placeholder 3">
            <a:extLst>
              <a:ext uri="{FF2B5EF4-FFF2-40B4-BE49-F238E27FC236}">
                <a16:creationId xmlns:a16="http://schemas.microsoft.com/office/drawing/2014/main" id="{A4C856CF-5711-BC49-87A2-F530B5D1F8E7}"/>
              </a:ext>
            </a:extLst>
          </p:cNvPr>
          <p:cNvSpPr>
            <a:spLocks noGrp="1"/>
          </p:cNvSpPr>
          <p:nvPr>
            <p:ph type="body" sz="quarter" idx="11" hasCustomPrompt="1"/>
          </p:nvPr>
        </p:nvSpPr>
        <p:spPr>
          <a:xfrm>
            <a:off x="383395" y="3823067"/>
            <a:ext cx="8584331" cy="453768"/>
          </a:xfrm>
          <a:prstGeom prst="rect">
            <a:avLst/>
          </a:prstGeom>
        </p:spPr>
        <p:txBody>
          <a:bodyPr anchor="t">
            <a:noAutofit/>
          </a:bodyPr>
          <a:lstStyle>
            <a:lvl1pPr marL="0" indent="0" algn="l" defTabSz="609585" rtl="0" eaLnBrk="1" latinLnBrk="0" hangingPunct="1">
              <a:lnSpc>
                <a:spcPct val="100000"/>
              </a:lnSpc>
              <a:spcBef>
                <a:spcPts val="800"/>
              </a:spcBef>
              <a:spcAft>
                <a:spcPts val="0"/>
              </a:spcAft>
              <a:buClr>
                <a:schemeClr val="tx2"/>
              </a:buClr>
              <a:buFont typeface="Arial" panose="020B0604020202020204" pitchFamily="34" charset="0"/>
              <a:buNone/>
              <a:defRPr lang="en-US" sz="2133" b="0" i="0" kern="1200" dirty="0">
                <a:solidFill>
                  <a:schemeClr val="accent2"/>
                </a:solidFill>
                <a:latin typeface="+mn-lt"/>
                <a:ea typeface="Helvetica Neue Thin" panose="020B0403020202020204" pitchFamily="34" charset="0"/>
                <a:cs typeface="+mn-cs"/>
              </a:defRPr>
            </a:lvl1pPr>
          </a:lstStyle>
          <a:p>
            <a:pPr lvl="0"/>
            <a:r>
              <a:rPr lang="en-US"/>
              <a:t>Click to add subtitle</a:t>
            </a:r>
          </a:p>
        </p:txBody>
      </p:sp>
      <p:sp>
        <p:nvSpPr>
          <p:cNvPr id="7" name="Slide Number Placeholder 2">
            <a:extLst>
              <a:ext uri="{FF2B5EF4-FFF2-40B4-BE49-F238E27FC236}">
                <a16:creationId xmlns:a16="http://schemas.microsoft.com/office/drawing/2014/main" id="{CD12DACD-8D0B-FF4C-ABCE-7D57815479C7}"/>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spTree>
    <p:extLst>
      <p:ext uri="{BB962C8B-B14F-4D97-AF65-F5344CB8AC3E}">
        <p14:creationId xmlns:p14="http://schemas.microsoft.com/office/powerpoint/2010/main" val="152591959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DDF4-0565-424E-AFE7-6000EF98D79D}"/>
              </a:ext>
            </a:extLst>
          </p:cNvPr>
          <p:cNvSpPr>
            <a:spLocks noGrp="1"/>
          </p:cNvSpPr>
          <p:nvPr>
            <p:ph type="title" hasCustomPrompt="1"/>
          </p:nvPr>
        </p:nvSpPr>
        <p:spPr/>
        <p:txBody>
          <a:bodyPr anchor="t"/>
          <a:lstStyle>
            <a:lvl1pPr>
              <a:defRPr/>
            </a:lvl1pPr>
          </a:lstStyle>
          <a:p>
            <a:r>
              <a:rPr lang="en-US"/>
              <a:t>Click to Add Title</a:t>
            </a:r>
          </a:p>
        </p:txBody>
      </p:sp>
      <p:sp>
        <p:nvSpPr>
          <p:cNvPr id="6" name="Slide Number Placeholder 2">
            <a:extLst>
              <a:ext uri="{FF2B5EF4-FFF2-40B4-BE49-F238E27FC236}">
                <a16:creationId xmlns:a16="http://schemas.microsoft.com/office/drawing/2014/main" id="{27B4EA28-C5FD-3148-BDC6-4611AEA92B5A}"/>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sp>
        <p:nvSpPr>
          <p:cNvPr id="10" name="Text Placeholder 3">
            <a:extLst>
              <a:ext uri="{FF2B5EF4-FFF2-40B4-BE49-F238E27FC236}">
                <a16:creationId xmlns:a16="http://schemas.microsoft.com/office/drawing/2014/main" id="{8F309016-0D2D-FC43-A289-E9884B1D5A3D}"/>
              </a:ext>
            </a:extLst>
          </p:cNvPr>
          <p:cNvSpPr>
            <a:spLocks noGrp="1"/>
          </p:cNvSpPr>
          <p:nvPr>
            <p:ph idx="1"/>
          </p:nvPr>
        </p:nvSpPr>
        <p:spPr>
          <a:xfrm>
            <a:off x="383394" y="1230694"/>
            <a:ext cx="11425209" cy="4645173"/>
          </a:xfrm>
          <a:prstGeom prst="rect">
            <a:avLst/>
          </a:prstGeom>
        </p:spPr>
        <p:txBody>
          <a:bodyPr vert="horz" lIns="91440" tIns="45720" rIns="91440" bIns="45720"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148718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_2">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E0AA4A-BDF6-5B4A-84AE-EDC943B6DD6B}"/>
              </a:ext>
            </a:extLst>
          </p:cNvPr>
          <p:cNvSpPr>
            <a:spLocks noGrp="1"/>
          </p:cNvSpPr>
          <p:nvPr>
            <p:ph type="body" sz="quarter" idx="10" hasCustomPrompt="1"/>
          </p:nvPr>
        </p:nvSpPr>
        <p:spPr>
          <a:xfrm>
            <a:off x="383395" y="889000"/>
            <a:ext cx="11425211" cy="453768"/>
          </a:xfrm>
          <a:prstGeom prst="rect">
            <a:avLst/>
          </a:prstGeom>
        </p:spPr>
        <p:txBody>
          <a:bodyPr anchor="b">
            <a:noAutofit/>
          </a:bodyPr>
          <a:lstStyle>
            <a:lvl1pPr marL="0" indent="0">
              <a:defRPr lang="en-US" sz="2400" b="0" i="0" kern="1200" dirty="0">
                <a:solidFill>
                  <a:schemeClr val="accent2"/>
                </a:solidFill>
                <a:latin typeface="+mj-lt"/>
                <a:ea typeface="Helvetica Neue Thin" panose="020B0403020202020204" pitchFamily="34" charset="0"/>
                <a:cs typeface="+mn-cs"/>
              </a:defRPr>
            </a:lvl1pPr>
          </a:lstStyle>
          <a:p>
            <a:pPr marL="160863" lvl="0" indent="-160863" algn="l" defTabSz="609585" rtl="0" eaLnBrk="1" latinLnBrk="0" hangingPunct="1">
              <a:lnSpc>
                <a:spcPct val="100000"/>
              </a:lnSpc>
              <a:spcBef>
                <a:spcPts val="800"/>
              </a:spcBef>
              <a:spcAft>
                <a:spcPts val="0"/>
              </a:spcAft>
              <a:buClr>
                <a:schemeClr val="tx2"/>
              </a:buClr>
              <a:buFont typeface="Arial" panose="020B0604020202020204" pitchFamily="34" charset="0"/>
              <a:buNone/>
            </a:pPr>
            <a:r>
              <a:rPr lang="en-US"/>
              <a:t>Click to add subtitle</a:t>
            </a:r>
          </a:p>
        </p:txBody>
      </p:sp>
      <p:sp>
        <p:nvSpPr>
          <p:cNvPr id="9" name="Title 8">
            <a:extLst>
              <a:ext uri="{FF2B5EF4-FFF2-40B4-BE49-F238E27FC236}">
                <a16:creationId xmlns:a16="http://schemas.microsoft.com/office/drawing/2014/main" id="{73120EF8-EB1B-D946-82B1-CAD0E99BBDDF}"/>
              </a:ext>
            </a:extLst>
          </p:cNvPr>
          <p:cNvSpPr>
            <a:spLocks noGrp="1"/>
          </p:cNvSpPr>
          <p:nvPr>
            <p:ph type="title" hasCustomPrompt="1"/>
          </p:nvPr>
        </p:nvSpPr>
        <p:spPr/>
        <p:txBody>
          <a:bodyPr anchor="t"/>
          <a:lstStyle>
            <a:lvl1pPr>
              <a:defRPr/>
            </a:lvl1pPr>
          </a:lstStyle>
          <a:p>
            <a:r>
              <a:rPr lang="en-US"/>
              <a:t>Click to Add Title</a:t>
            </a:r>
          </a:p>
        </p:txBody>
      </p:sp>
      <p:sp>
        <p:nvSpPr>
          <p:cNvPr id="7" name="Slide Number Placeholder 2">
            <a:extLst>
              <a:ext uri="{FF2B5EF4-FFF2-40B4-BE49-F238E27FC236}">
                <a16:creationId xmlns:a16="http://schemas.microsoft.com/office/drawing/2014/main" id="{E40D02AD-857A-E546-92E5-BEEC2E0AF7A8}"/>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spTree>
    <p:extLst>
      <p:ext uri="{BB962C8B-B14F-4D97-AF65-F5344CB8AC3E}">
        <p14:creationId xmlns:p14="http://schemas.microsoft.com/office/powerpoint/2010/main" val="249537771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E0AA4A-BDF6-5B4A-84AE-EDC943B6DD6B}"/>
              </a:ext>
            </a:extLst>
          </p:cNvPr>
          <p:cNvSpPr>
            <a:spLocks noGrp="1"/>
          </p:cNvSpPr>
          <p:nvPr>
            <p:ph type="body" sz="quarter" idx="10" hasCustomPrompt="1"/>
          </p:nvPr>
        </p:nvSpPr>
        <p:spPr>
          <a:xfrm>
            <a:off x="383395" y="889001"/>
            <a:ext cx="11425211" cy="459740"/>
          </a:xfrm>
          <a:prstGeom prst="rect">
            <a:avLst/>
          </a:prstGeom>
        </p:spPr>
        <p:txBody>
          <a:bodyPr anchor="b">
            <a:noAutofit/>
          </a:bodyPr>
          <a:lstStyle>
            <a:lvl1pPr marL="0" indent="0" algn="l" defTabSz="609585" rtl="0" eaLnBrk="1" latinLnBrk="0" hangingPunct="1">
              <a:lnSpc>
                <a:spcPct val="100000"/>
              </a:lnSpc>
              <a:spcBef>
                <a:spcPts val="800"/>
              </a:spcBef>
              <a:spcAft>
                <a:spcPts val="0"/>
              </a:spcAft>
              <a:buClr>
                <a:schemeClr val="tx2"/>
              </a:buClr>
              <a:buFont typeface="Arial" panose="020B0604020202020204" pitchFamily="34" charset="0"/>
              <a:buNone/>
              <a:defRPr lang="en-US" sz="2400" b="0" i="0" kern="1200" dirty="0">
                <a:solidFill>
                  <a:schemeClr val="accent2"/>
                </a:solidFill>
                <a:latin typeface="+mj-lt"/>
                <a:ea typeface="Helvetica Neue Thin" panose="020B0403020202020204" pitchFamily="34" charset="0"/>
                <a:cs typeface="+mn-cs"/>
              </a:defRPr>
            </a:lvl1pPr>
          </a:lstStyle>
          <a:p>
            <a:pPr marL="160863" lvl="0" indent="-160863" algn="l" defTabSz="609585" rtl="0" eaLnBrk="1" latinLnBrk="0" hangingPunct="1">
              <a:lnSpc>
                <a:spcPct val="100000"/>
              </a:lnSpc>
              <a:spcBef>
                <a:spcPts val="800"/>
              </a:spcBef>
              <a:spcAft>
                <a:spcPts val="0"/>
              </a:spcAft>
              <a:buClr>
                <a:schemeClr val="tx2"/>
              </a:buClr>
              <a:buFont typeface="Arial" panose="020B0604020202020204" pitchFamily="34" charset="0"/>
              <a:buNone/>
            </a:pPr>
            <a:r>
              <a:rPr lang="en-US"/>
              <a:t>Click to add subtitle</a:t>
            </a:r>
          </a:p>
        </p:txBody>
      </p:sp>
      <p:sp>
        <p:nvSpPr>
          <p:cNvPr id="5" name="Title 4">
            <a:extLst>
              <a:ext uri="{FF2B5EF4-FFF2-40B4-BE49-F238E27FC236}">
                <a16:creationId xmlns:a16="http://schemas.microsoft.com/office/drawing/2014/main" id="{05520C5E-DF02-6749-84F3-5F328EE0B415}"/>
              </a:ext>
            </a:extLst>
          </p:cNvPr>
          <p:cNvSpPr>
            <a:spLocks noGrp="1"/>
          </p:cNvSpPr>
          <p:nvPr>
            <p:ph type="title" hasCustomPrompt="1"/>
          </p:nvPr>
        </p:nvSpPr>
        <p:spPr/>
        <p:txBody>
          <a:bodyPr anchor="t"/>
          <a:lstStyle>
            <a:lvl1pPr>
              <a:defRPr/>
            </a:lvl1pPr>
          </a:lstStyle>
          <a:p>
            <a:r>
              <a:rPr lang="en-US"/>
              <a:t>Click to Add Title</a:t>
            </a:r>
          </a:p>
        </p:txBody>
      </p:sp>
      <p:sp>
        <p:nvSpPr>
          <p:cNvPr id="6" name="Text Placeholder 3">
            <a:extLst>
              <a:ext uri="{FF2B5EF4-FFF2-40B4-BE49-F238E27FC236}">
                <a16:creationId xmlns:a16="http://schemas.microsoft.com/office/drawing/2014/main" id="{7FBDD9F9-47A7-2F4D-9FB4-D35E03D97B8A}"/>
              </a:ext>
            </a:extLst>
          </p:cNvPr>
          <p:cNvSpPr>
            <a:spLocks noGrp="1"/>
          </p:cNvSpPr>
          <p:nvPr>
            <p:ph idx="1" hasCustomPrompt="1"/>
          </p:nvPr>
        </p:nvSpPr>
        <p:spPr>
          <a:xfrm>
            <a:off x="383394" y="1348740"/>
            <a:ext cx="11425209" cy="4527125"/>
          </a:xfrm>
          <a:prstGeom prst="rect">
            <a:avLst/>
          </a:prstGeom>
        </p:spPr>
        <p:txBody>
          <a:bodyPr vert="horz" lIns="91440" tIns="45720" rIns="91440" bIns="45720" rtlCol="0">
            <a:normAutofit/>
          </a:bodyPr>
          <a:lstStyle>
            <a:lvl1pPr>
              <a:defRPr lang="en-US" dirty="0"/>
            </a:lvl1pPr>
            <a:lvl2pPr algn="l" defTabSz="609585" rtl="0" eaLnBrk="1" latinLnBrk="0" hangingPunct="1">
              <a:lnSpc>
                <a:spcPct val="100000"/>
              </a:lnSpc>
              <a:spcBef>
                <a:spcPts val="400"/>
              </a:spcBef>
              <a:spcAft>
                <a:spcPts val="0"/>
              </a:spcAft>
              <a:buClr>
                <a:schemeClr val="tx2"/>
              </a:buClr>
              <a:tabLst/>
              <a:defRPr lang="en-US" sz="2400" b="0" i="0" kern="1200" baseline="0" dirty="0" smtClean="0">
                <a:solidFill>
                  <a:schemeClr val="tx1"/>
                </a:solidFill>
                <a:latin typeface="+mn-lt"/>
                <a:ea typeface="Helvetica Neue Thin" panose="020B0403020202020204" pitchFamily="34" charset="0"/>
                <a:cs typeface="+mn-cs"/>
              </a:defRPr>
            </a:lvl2pPr>
            <a:lvl3pPr algn="l" defTabSz="609585" rtl="0" eaLnBrk="1" latinLnBrk="0" hangingPunct="1">
              <a:lnSpc>
                <a:spcPct val="100000"/>
              </a:lnSpc>
              <a:spcBef>
                <a:spcPts val="400"/>
              </a:spcBef>
              <a:spcAft>
                <a:spcPts val="0"/>
              </a:spcAft>
              <a:buClr>
                <a:schemeClr val="tx2"/>
              </a:buClr>
              <a:tabLst/>
              <a:defRPr lang="en-US" sz="2400" b="0" i="0" kern="1200" baseline="0" dirty="0" smtClean="0">
                <a:solidFill>
                  <a:schemeClr val="tx1"/>
                </a:solidFill>
                <a:latin typeface="+mn-lt"/>
                <a:ea typeface="Helvetica Neue Thin" panose="020B0403020202020204" pitchFamily="34" charset="0"/>
                <a:cs typeface="+mn-cs"/>
              </a:defRPr>
            </a:lvl3pPr>
            <a:lvl4pPr algn="l" defTabSz="609585" rtl="0" eaLnBrk="1" latinLnBrk="0" hangingPunct="1">
              <a:lnSpc>
                <a:spcPct val="100000"/>
              </a:lnSpc>
              <a:spcBef>
                <a:spcPts val="400"/>
              </a:spcBef>
              <a:spcAft>
                <a:spcPts val="0"/>
              </a:spcAft>
              <a:buClr>
                <a:schemeClr val="tx2"/>
              </a:buClr>
              <a:buSzPct val="93000"/>
              <a:tabLst/>
              <a:defRPr lang="en-US" sz="2400" b="0" i="0" kern="1200" baseline="0" dirty="0" smtClean="0">
                <a:solidFill>
                  <a:schemeClr val="tx1"/>
                </a:solidFill>
                <a:latin typeface="+mn-lt"/>
                <a:ea typeface="Helvetica Neue Thin" panose="020B0403020202020204" pitchFamily="34" charset="0"/>
                <a:cs typeface="+mn-cs"/>
              </a:defRPr>
            </a:lvl4pPr>
            <a:lvl5pPr algn="l" defTabSz="609585" rtl="0" eaLnBrk="1" latinLnBrk="0" hangingPunct="1">
              <a:lnSpc>
                <a:spcPct val="100000"/>
              </a:lnSpc>
              <a:spcBef>
                <a:spcPts val="400"/>
              </a:spcBef>
              <a:spcAft>
                <a:spcPts val="0"/>
              </a:spcAft>
              <a:buClr>
                <a:schemeClr val="tx2"/>
              </a:buClr>
              <a:tabLst/>
              <a:defRPr lang="en-US" sz="2400" b="0" i="0" kern="1200" baseline="0" dirty="0">
                <a:solidFill>
                  <a:schemeClr val="tx1"/>
                </a:solidFill>
                <a:latin typeface="+mn-lt"/>
                <a:ea typeface="Helvetica Neue Thin" panose="020B0403020202020204" pitchFamily="34" charset="0"/>
                <a:cs typeface="+mn-cs"/>
              </a:defRPr>
            </a:lvl5pPr>
          </a:lstStyle>
          <a:p>
            <a:pPr lvl="1"/>
            <a:r>
              <a:rPr lang="en-US"/>
              <a:t>First level bullet</a:t>
            </a:r>
          </a:p>
          <a:p>
            <a:pPr lvl="2"/>
            <a:r>
              <a:rPr lang="en-US"/>
              <a:t>Second level bullet</a:t>
            </a:r>
          </a:p>
          <a:p>
            <a:pPr lvl="3"/>
            <a:r>
              <a:rPr lang="en-US"/>
              <a:t>Third level bullet</a:t>
            </a:r>
          </a:p>
          <a:p>
            <a:pPr lvl="4"/>
            <a:r>
              <a:rPr lang="en-US"/>
              <a:t>Fourth level bullet</a:t>
            </a:r>
          </a:p>
        </p:txBody>
      </p:sp>
      <p:sp>
        <p:nvSpPr>
          <p:cNvPr id="8" name="Slide Number Placeholder 2">
            <a:extLst>
              <a:ext uri="{FF2B5EF4-FFF2-40B4-BE49-F238E27FC236}">
                <a16:creationId xmlns:a16="http://schemas.microsoft.com/office/drawing/2014/main" id="{74103146-0ED8-B043-B2AD-C9BAFBB70F5E}"/>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spTree>
    <p:extLst>
      <p:ext uri="{BB962C8B-B14F-4D97-AF65-F5344CB8AC3E}">
        <p14:creationId xmlns:p14="http://schemas.microsoft.com/office/powerpoint/2010/main" val="17426132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LIDE_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39ED2-23E6-0241-83F5-E697607FBF52}"/>
              </a:ext>
            </a:extLst>
          </p:cNvPr>
          <p:cNvSpPr/>
          <p:nvPr userDrawn="1"/>
        </p:nvSpPr>
        <p:spPr>
          <a:xfrm>
            <a:off x="6096000" y="1"/>
            <a:ext cx="6096000" cy="6270172"/>
          </a:xfrm>
          <a:prstGeom prst="rect">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4CBFDDF4-0565-424E-AFE7-6000EF98D79D}"/>
              </a:ext>
            </a:extLst>
          </p:cNvPr>
          <p:cNvSpPr>
            <a:spLocks noGrp="1"/>
          </p:cNvSpPr>
          <p:nvPr>
            <p:ph type="title" hasCustomPrompt="1"/>
          </p:nvPr>
        </p:nvSpPr>
        <p:spPr>
          <a:xfrm>
            <a:off x="383397" y="204645"/>
            <a:ext cx="5291473" cy="1235172"/>
          </a:xfrm>
        </p:spPr>
        <p:txBody>
          <a:bodyPr anchor="t"/>
          <a:lstStyle/>
          <a:p>
            <a:r>
              <a:rPr lang="en-US"/>
              <a:t>Click to Add Title</a:t>
            </a:r>
          </a:p>
        </p:txBody>
      </p:sp>
      <p:sp>
        <p:nvSpPr>
          <p:cNvPr id="31" name="Text Placeholder 4">
            <a:extLst>
              <a:ext uri="{FF2B5EF4-FFF2-40B4-BE49-F238E27FC236}">
                <a16:creationId xmlns:a16="http://schemas.microsoft.com/office/drawing/2014/main" id="{2DDC9D50-4E3D-CB4C-B9B5-F228C916BF24}"/>
              </a:ext>
            </a:extLst>
          </p:cNvPr>
          <p:cNvSpPr>
            <a:spLocks noGrp="1"/>
          </p:cNvSpPr>
          <p:nvPr>
            <p:ph type="body" sz="quarter" idx="40" hasCustomPrompt="1"/>
          </p:nvPr>
        </p:nvSpPr>
        <p:spPr>
          <a:xfrm>
            <a:off x="7796247" y="365895"/>
            <a:ext cx="3756416" cy="449280"/>
          </a:xfrm>
          <a:prstGeom prst="rect">
            <a:avLst/>
          </a:prstGeom>
        </p:spPr>
        <p:txBody>
          <a:bodyPr lIns="0" bIns="0" anchor="b"/>
          <a:lstStyle>
            <a:lvl1pPr>
              <a:defRPr sz="1867" b="1">
                <a:solidFill>
                  <a:schemeClr val="accent2"/>
                </a:solidFill>
              </a:defRPr>
            </a:lvl1pPr>
            <a:lvl2pPr marL="0" indent="0">
              <a:buNone/>
              <a:defRPr sz="2400"/>
            </a:lvl2pPr>
            <a:lvl3pPr>
              <a:defRPr sz="2133"/>
            </a:lvl3pPr>
            <a:lvl4pPr>
              <a:defRPr sz="2133"/>
            </a:lvl4pPr>
            <a:lvl5pPr>
              <a:defRPr sz="1867"/>
            </a:lvl5pPr>
          </a:lstStyle>
          <a:p>
            <a:pPr lvl="0"/>
            <a:r>
              <a:rPr lang="en-US"/>
              <a:t>Click to add text</a:t>
            </a:r>
          </a:p>
        </p:txBody>
      </p:sp>
      <p:sp>
        <p:nvSpPr>
          <p:cNvPr id="32" name="Text Placeholder 8">
            <a:extLst>
              <a:ext uri="{FF2B5EF4-FFF2-40B4-BE49-F238E27FC236}">
                <a16:creationId xmlns:a16="http://schemas.microsoft.com/office/drawing/2014/main" id="{E00BFE1D-E62E-1E44-A213-1D0752352B39}"/>
              </a:ext>
            </a:extLst>
          </p:cNvPr>
          <p:cNvSpPr>
            <a:spLocks noGrp="1"/>
          </p:cNvSpPr>
          <p:nvPr>
            <p:ph type="body" sz="quarter" idx="41" hasCustomPrompt="1"/>
          </p:nvPr>
        </p:nvSpPr>
        <p:spPr>
          <a:xfrm>
            <a:off x="6681472" y="365899"/>
            <a:ext cx="901721" cy="924764"/>
          </a:xfrm>
          <a:prstGeom prst="rect">
            <a:avLst/>
          </a:prstGeom>
        </p:spPr>
        <p:txBody>
          <a:bodyPr vert="horz" lIns="91440" tIns="45720" rIns="0" bIns="0" rtlCol="0" anchor="ctr">
            <a:noAutofit/>
          </a:bodyPr>
          <a:lstStyle>
            <a:lvl1pPr algn="r">
              <a:defRPr lang="en-US" sz="4267" b="1" dirty="0">
                <a:solidFill>
                  <a:schemeClr val="accent2"/>
                </a:solidFill>
              </a:defRPr>
            </a:lvl1pPr>
          </a:lstStyle>
          <a:p>
            <a:pPr lvl="0" algn="ctr"/>
            <a:r>
              <a:rPr lang="en-US"/>
              <a:t>01</a:t>
            </a:r>
          </a:p>
        </p:txBody>
      </p:sp>
      <p:sp>
        <p:nvSpPr>
          <p:cNvPr id="33" name="Text Placeholder 4">
            <a:extLst>
              <a:ext uri="{FF2B5EF4-FFF2-40B4-BE49-F238E27FC236}">
                <a16:creationId xmlns:a16="http://schemas.microsoft.com/office/drawing/2014/main" id="{2E12B16E-1923-234A-ACB8-691381ABAE46}"/>
              </a:ext>
            </a:extLst>
          </p:cNvPr>
          <p:cNvSpPr>
            <a:spLocks noGrp="1"/>
          </p:cNvSpPr>
          <p:nvPr>
            <p:ph type="body" sz="quarter" idx="51" hasCustomPrompt="1"/>
          </p:nvPr>
        </p:nvSpPr>
        <p:spPr>
          <a:xfrm>
            <a:off x="7796247" y="841383"/>
            <a:ext cx="3756416" cy="449280"/>
          </a:xfrm>
          <a:prstGeom prst="rect">
            <a:avLst/>
          </a:prstGeom>
        </p:spPr>
        <p:txBody>
          <a:bodyPr lIns="0" tIns="0" anchor="t"/>
          <a:lstStyle>
            <a:lvl1pPr>
              <a:defRPr sz="1600">
                <a:solidFill>
                  <a:schemeClr val="tx1"/>
                </a:solidFill>
              </a:defRPr>
            </a:lvl1pPr>
            <a:lvl2pPr marL="0" indent="0">
              <a:buNone/>
              <a:defRPr sz="2400"/>
            </a:lvl2pPr>
            <a:lvl3pPr>
              <a:defRPr sz="2133"/>
            </a:lvl3pPr>
            <a:lvl4pPr>
              <a:defRPr sz="2133"/>
            </a:lvl4pPr>
            <a:lvl5pPr>
              <a:defRPr sz="1867"/>
            </a:lvl5pPr>
          </a:lstStyle>
          <a:p>
            <a:pPr lvl="0"/>
            <a:r>
              <a:rPr lang="en-US"/>
              <a:t>Click to add text</a:t>
            </a:r>
          </a:p>
        </p:txBody>
      </p:sp>
      <p:sp>
        <p:nvSpPr>
          <p:cNvPr id="34" name="Text Placeholder 4">
            <a:extLst>
              <a:ext uri="{FF2B5EF4-FFF2-40B4-BE49-F238E27FC236}">
                <a16:creationId xmlns:a16="http://schemas.microsoft.com/office/drawing/2014/main" id="{1BC5B3F3-6A23-0C4F-8096-4436F67C0E6F}"/>
              </a:ext>
            </a:extLst>
          </p:cNvPr>
          <p:cNvSpPr>
            <a:spLocks noGrp="1"/>
          </p:cNvSpPr>
          <p:nvPr>
            <p:ph type="body" sz="quarter" idx="52" hasCustomPrompt="1"/>
          </p:nvPr>
        </p:nvSpPr>
        <p:spPr>
          <a:xfrm>
            <a:off x="7796246" y="1544409"/>
            <a:ext cx="3756417" cy="449280"/>
          </a:xfrm>
          <a:prstGeom prst="rect">
            <a:avLst/>
          </a:prstGeom>
        </p:spPr>
        <p:txBody>
          <a:bodyPr lIns="0" bIns="0" anchor="b"/>
          <a:lstStyle>
            <a:lvl1pPr>
              <a:defRPr lang="en-US" sz="1867" b="1" i="0" kern="1200" dirty="0">
                <a:solidFill>
                  <a:schemeClr val="tx2"/>
                </a:solidFill>
                <a:latin typeface="+mn-lt"/>
                <a:ea typeface="Helvetica Neue Thin" panose="020B0403020202020204" pitchFamily="34" charset="0"/>
                <a:cs typeface="+mn-cs"/>
              </a:defRPr>
            </a:lvl1pPr>
            <a:lvl2pPr marL="0" indent="0">
              <a:buNone/>
              <a:defRPr sz="2400"/>
            </a:lvl2pPr>
            <a:lvl3pPr>
              <a:defRPr sz="2133"/>
            </a:lvl3pPr>
            <a:lvl4pPr>
              <a:defRPr sz="2133"/>
            </a:lvl4pPr>
            <a:lvl5pPr>
              <a:defRPr sz="1867"/>
            </a:lvl5pPr>
          </a:lstStyle>
          <a:p>
            <a:pPr lvl="0"/>
            <a:r>
              <a:rPr lang="en-US"/>
              <a:t>Click to add text</a:t>
            </a:r>
          </a:p>
        </p:txBody>
      </p:sp>
      <p:sp>
        <p:nvSpPr>
          <p:cNvPr id="35" name="Text Placeholder 8">
            <a:extLst>
              <a:ext uri="{FF2B5EF4-FFF2-40B4-BE49-F238E27FC236}">
                <a16:creationId xmlns:a16="http://schemas.microsoft.com/office/drawing/2014/main" id="{3B8D1CAC-51B0-174F-8500-2B89F106A8A4}"/>
              </a:ext>
            </a:extLst>
          </p:cNvPr>
          <p:cNvSpPr>
            <a:spLocks noGrp="1"/>
          </p:cNvSpPr>
          <p:nvPr>
            <p:ph type="body" sz="quarter" idx="53" hasCustomPrompt="1"/>
          </p:nvPr>
        </p:nvSpPr>
        <p:spPr>
          <a:xfrm>
            <a:off x="6686557" y="1544411"/>
            <a:ext cx="896636" cy="924767"/>
          </a:xfrm>
          <a:prstGeom prst="rect">
            <a:avLst/>
          </a:prstGeom>
        </p:spPr>
        <p:txBody>
          <a:bodyPr vert="horz" lIns="91440" tIns="45720" rIns="0" bIns="0" rtlCol="0" anchor="ctr">
            <a:noAutofit/>
          </a:bodyPr>
          <a:lstStyle>
            <a:lvl1pPr algn="r">
              <a:defRPr lang="en-US" sz="4267" b="1" i="0" kern="1200" dirty="0">
                <a:solidFill>
                  <a:schemeClr val="tx2"/>
                </a:solidFill>
                <a:latin typeface="+mn-lt"/>
                <a:ea typeface="Helvetica Neue Thin" panose="020B0403020202020204" pitchFamily="34" charset="0"/>
                <a:cs typeface="+mn-cs"/>
              </a:defRPr>
            </a:lvl1pPr>
          </a:lstStyle>
          <a:p>
            <a:pPr marL="0" lvl="0" indent="0" algn="ctr" defTabSz="609585" rtl="0" eaLnBrk="1" latinLnBrk="0" hangingPunct="1">
              <a:lnSpc>
                <a:spcPct val="100000"/>
              </a:lnSpc>
              <a:spcBef>
                <a:spcPts val="800"/>
              </a:spcBef>
              <a:spcAft>
                <a:spcPts val="0"/>
              </a:spcAft>
              <a:buClr>
                <a:schemeClr val="tx2"/>
              </a:buClr>
              <a:buFont typeface="Arial" panose="020B0604020202020204" pitchFamily="34" charset="0"/>
              <a:buNone/>
            </a:pPr>
            <a:r>
              <a:rPr lang="en-US"/>
              <a:t>02</a:t>
            </a:r>
          </a:p>
        </p:txBody>
      </p:sp>
      <p:sp>
        <p:nvSpPr>
          <p:cNvPr id="36" name="Text Placeholder 4">
            <a:extLst>
              <a:ext uri="{FF2B5EF4-FFF2-40B4-BE49-F238E27FC236}">
                <a16:creationId xmlns:a16="http://schemas.microsoft.com/office/drawing/2014/main" id="{A1EF5B61-2243-4A4D-BE07-ECF218564262}"/>
              </a:ext>
            </a:extLst>
          </p:cNvPr>
          <p:cNvSpPr>
            <a:spLocks noGrp="1"/>
          </p:cNvSpPr>
          <p:nvPr>
            <p:ph type="body" sz="quarter" idx="54" hasCustomPrompt="1"/>
          </p:nvPr>
        </p:nvSpPr>
        <p:spPr>
          <a:xfrm>
            <a:off x="7796246" y="2019897"/>
            <a:ext cx="3756417" cy="449280"/>
          </a:xfrm>
          <a:prstGeom prst="rect">
            <a:avLst/>
          </a:prstGeom>
        </p:spPr>
        <p:txBody>
          <a:bodyPr lIns="0" tIns="0" anchor="t"/>
          <a:lstStyle>
            <a:lvl1pPr>
              <a:defRPr sz="1600">
                <a:solidFill>
                  <a:schemeClr val="tx1"/>
                </a:solidFill>
              </a:defRPr>
            </a:lvl1pPr>
            <a:lvl2pPr marL="0" indent="0">
              <a:buNone/>
              <a:defRPr sz="2400"/>
            </a:lvl2pPr>
            <a:lvl3pPr>
              <a:defRPr sz="2133"/>
            </a:lvl3pPr>
            <a:lvl4pPr>
              <a:defRPr sz="2133"/>
            </a:lvl4pPr>
            <a:lvl5pPr>
              <a:defRPr sz="1867"/>
            </a:lvl5pPr>
          </a:lstStyle>
          <a:p>
            <a:pPr lvl="0"/>
            <a:r>
              <a:rPr lang="en-US"/>
              <a:t>Click to add text</a:t>
            </a:r>
          </a:p>
        </p:txBody>
      </p:sp>
      <p:sp>
        <p:nvSpPr>
          <p:cNvPr id="37" name="Text Placeholder 4">
            <a:extLst>
              <a:ext uri="{FF2B5EF4-FFF2-40B4-BE49-F238E27FC236}">
                <a16:creationId xmlns:a16="http://schemas.microsoft.com/office/drawing/2014/main" id="{E1F7BDB5-5936-AD42-9D55-514FDBACB7D1}"/>
              </a:ext>
            </a:extLst>
          </p:cNvPr>
          <p:cNvSpPr>
            <a:spLocks noGrp="1"/>
          </p:cNvSpPr>
          <p:nvPr>
            <p:ph type="body" sz="quarter" idx="55" hasCustomPrompt="1"/>
          </p:nvPr>
        </p:nvSpPr>
        <p:spPr>
          <a:xfrm>
            <a:off x="7796244" y="2720028"/>
            <a:ext cx="3756419" cy="449280"/>
          </a:xfrm>
          <a:prstGeom prst="rect">
            <a:avLst/>
          </a:prstGeom>
        </p:spPr>
        <p:txBody>
          <a:bodyPr lIns="0" bIns="0" anchor="b"/>
          <a:lstStyle>
            <a:lvl1pPr>
              <a:defRPr lang="en-US" sz="1867" b="1" i="0" kern="1200" dirty="0">
                <a:solidFill>
                  <a:schemeClr val="accent1"/>
                </a:solidFill>
                <a:latin typeface="+mn-lt"/>
                <a:ea typeface="Helvetica Neue Thin" panose="020B0403020202020204" pitchFamily="34" charset="0"/>
                <a:cs typeface="+mn-cs"/>
              </a:defRPr>
            </a:lvl1pPr>
            <a:lvl2pPr marL="0" indent="0">
              <a:buNone/>
              <a:defRPr sz="2400"/>
            </a:lvl2pPr>
            <a:lvl3pPr>
              <a:defRPr sz="2133"/>
            </a:lvl3pPr>
            <a:lvl4pPr>
              <a:defRPr sz="2133"/>
            </a:lvl4pPr>
            <a:lvl5pPr>
              <a:defRPr sz="1867"/>
            </a:lvl5pPr>
          </a:lstStyle>
          <a:p>
            <a:pPr lvl="0"/>
            <a:r>
              <a:rPr lang="en-US"/>
              <a:t>Click to add text</a:t>
            </a:r>
          </a:p>
        </p:txBody>
      </p:sp>
      <p:sp>
        <p:nvSpPr>
          <p:cNvPr id="38" name="Text Placeholder 8">
            <a:extLst>
              <a:ext uri="{FF2B5EF4-FFF2-40B4-BE49-F238E27FC236}">
                <a16:creationId xmlns:a16="http://schemas.microsoft.com/office/drawing/2014/main" id="{5A5C4FD3-2CB2-0146-90FD-691CF9932875}"/>
              </a:ext>
            </a:extLst>
          </p:cNvPr>
          <p:cNvSpPr>
            <a:spLocks noGrp="1"/>
          </p:cNvSpPr>
          <p:nvPr>
            <p:ph type="body" sz="quarter" idx="56" hasCustomPrompt="1"/>
          </p:nvPr>
        </p:nvSpPr>
        <p:spPr>
          <a:xfrm>
            <a:off x="6686556" y="2720028"/>
            <a:ext cx="896637" cy="924768"/>
          </a:xfrm>
          <a:prstGeom prst="rect">
            <a:avLst/>
          </a:prstGeom>
        </p:spPr>
        <p:txBody>
          <a:bodyPr vert="horz" lIns="91440" tIns="45720" rIns="0" bIns="0" rtlCol="0" anchor="ctr">
            <a:noAutofit/>
          </a:bodyPr>
          <a:lstStyle>
            <a:lvl1pPr algn="r">
              <a:defRPr lang="en-US" sz="4267" b="1" dirty="0">
                <a:solidFill>
                  <a:schemeClr val="accent1"/>
                </a:solidFill>
              </a:defRPr>
            </a:lvl1pPr>
          </a:lstStyle>
          <a:p>
            <a:pPr lvl="0" algn="ctr"/>
            <a:r>
              <a:rPr lang="en-US"/>
              <a:t>03</a:t>
            </a:r>
          </a:p>
        </p:txBody>
      </p:sp>
      <p:sp>
        <p:nvSpPr>
          <p:cNvPr id="39" name="Text Placeholder 4">
            <a:extLst>
              <a:ext uri="{FF2B5EF4-FFF2-40B4-BE49-F238E27FC236}">
                <a16:creationId xmlns:a16="http://schemas.microsoft.com/office/drawing/2014/main" id="{131006F4-AC93-A848-ABFE-C2EF95EBA0F6}"/>
              </a:ext>
            </a:extLst>
          </p:cNvPr>
          <p:cNvSpPr>
            <a:spLocks noGrp="1"/>
          </p:cNvSpPr>
          <p:nvPr>
            <p:ph type="body" sz="quarter" idx="57" hasCustomPrompt="1"/>
          </p:nvPr>
        </p:nvSpPr>
        <p:spPr>
          <a:xfrm>
            <a:off x="7796244" y="3195516"/>
            <a:ext cx="3756419" cy="449280"/>
          </a:xfrm>
          <a:prstGeom prst="rect">
            <a:avLst/>
          </a:prstGeom>
        </p:spPr>
        <p:txBody>
          <a:bodyPr lIns="0" tIns="0" anchor="t"/>
          <a:lstStyle>
            <a:lvl1pPr>
              <a:defRPr sz="1600">
                <a:solidFill>
                  <a:schemeClr val="tx1"/>
                </a:solidFill>
              </a:defRPr>
            </a:lvl1pPr>
            <a:lvl2pPr marL="0" indent="0">
              <a:buNone/>
              <a:defRPr sz="2400"/>
            </a:lvl2pPr>
            <a:lvl3pPr>
              <a:defRPr sz="2133"/>
            </a:lvl3pPr>
            <a:lvl4pPr>
              <a:defRPr sz="2133"/>
            </a:lvl4pPr>
            <a:lvl5pPr>
              <a:defRPr sz="1867"/>
            </a:lvl5pPr>
          </a:lstStyle>
          <a:p>
            <a:pPr lvl="0"/>
            <a:r>
              <a:rPr lang="en-US"/>
              <a:t>Click to add text</a:t>
            </a:r>
          </a:p>
        </p:txBody>
      </p:sp>
      <p:sp>
        <p:nvSpPr>
          <p:cNvPr id="40" name="Text Placeholder 4">
            <a:extLst>
              <a:ext uri="{FF2B5EF4-FFF2-40B4-BE49-F238E27FC236}">
                <a16:creationId xmlns:a16="http://schemas.microsoft.com/office/drawing/2014/main" id="{2179E908-641A-5442-BA77-A7E447262433}"/>
              </a:ext>
            </a:extLst>
          </p:cNvPr>
          <p:cNvSpPr>
            <a:spLocks noGrp="1"/>
          </p:cNvSpPr>
          <p:nvPr>
            <p:ph type="body" sz="quarter" idx="58" hasCustomPrompt="1"/>
          </p:nvPr>
        </p:nvSpPr>
        <p:spPr>
          <a:xfrm>
            <a:off x="7796244" y="3895647"/>
            <a:ext cx="3756419" cy="449280"/>
          </a:xfrm>
          <a:prstGeom prst="rect">
            <a:avLst/>
          </a:prstGeom>
        </p:spPr>
        <p:txBody>
          <a:bodyPr lIns="0" bIns="0" anchor="b"/>
          <a:lstStyle>
            <a:lvl1pPr>
              <a:defRPr lang="en-US" sz="1867" b="1" i="0" kern="1200" dirty="0">
                <a:solidFill>
                  <a:schemeClr val="accent3"/>
                </a:solidFill>
                <a:latin typeface="+mn-lt"/>
                <a:ea typeface="Helvetica Neue Thin" panose="020B0403020202020204" pitchFamily="34" charset="0"/>
                <a:cs typeface="+mn-cs"/>
              </a:defRPr>
            </a:lvl1pPr>
            <a:lvl2pPr marL="0" indent="0">
              <a:buNone/>
              <a:defRPr sz="2400"/>
            </a:lvl2pPr>
            <a:lvl3pPr>
              <a:defRPr sz="2133"/>
            </a:lvl3pPr>
            <a:lvl4pPr>
              <a:defRPr sz="2133"/>
            </a:lvl4pPr>
            <a:lvl5pPr>
              <a:defRPr sz="1867"/>
            </a:lvl5pPr>
          </a:lstStyle>
          <a:p>
            <a:pPr lvl="0"/>
            <a:r>
              <a:rPr lang="en-US"/>
              <a:t>Click to add text</a:t>
            </a:r>
          </a:p>
        </p:txBody>
      </p:sp>
      <p:sp>
        <p:nvSpPr>
          <p:cNvPr id="41" name="Text Placeholder 8">
            <a:extLst>
              <a:ext uri="{FF2B5EF4-FFF2-40B4-BE49-F238E27FC236}">
                <a16:creationId xmlns:a16="http://schemas.microsoft.com/office/drawing/2014/main" id="{40BE9F43-9B3D-4044-BC4E-7E3BA835BCCD}"/>
              </a:ext>
            </a:extLst>
          </p:cNvPr>
          <p:cNvSpPr>
            <a:spLocks noGrp="1"/>
          </p:cNvSpPr>
          <p:nvPr>
            <p:ph type="body" sz="quarter" idx="59" hasCustomPrompt="1"/>
          </p:nvPr>
        </p:nvSpPr>
        <p:spPr>
          <a:xfrm>
            <a:off x="6681472" y="3895647"/>
            <a:ext cx="901721" cy="924768"/>
          </a:xfrm>
          <a:prstGeom prst="rect">
            <a:avLst/>
          </a:prstGeom>
        </p:spPr>
        <p:txBody>
          <a:bodyPr vert="horz" lIns="91440" tIns="45720" rIns="0" bIns="0" rtlCol="0" anchor="ctr">
            <a:noAutofit/>
          </a:bodyPr>
          <a:lstStyle>
            <a:lvl1pPr algn="r">
              <a:defRPr lang="en-US" sz="4267" b="1" dirty="0">
                <a:solidFill>
                  <a:schemeClr val="accent3"/>
                </a:solidFill>
              </a:defRPr>
            </a:lvl1pPr>
          </a:lstStyle>
          <a:p>
            <a:pPr lvl="0" algn="ctr"/>
            <a:r>
              <a:rPr lang="en-US"/>
              <a:t>04</a:t>
            </a:r>
          </a:p>
        </p:txBody>
      </p:sp>
      <p:sp>
        <p:nvSpPr>
          <p:cNvPr id="42" name="Text Placeholder 4">
            <a:extLst>
              <a:ext uri="{FF2B5EF4-FFF2-40B4-BE49-F238E27FC236}">
                <a16:creationId xmlns:a16="http://schemas.microsoft.com/office/drawing/2014/main" id="{8AFA3CEA-07A9-2846-8E33-9A40B594CFE0}"/>
              </a:ext>
            </a:extLst>
          </p:cNvPr>
          <p:cNvSpPr>
            <a:spLocks noGrp="1"/>
          </p:cNvSpPr>
          <p:nvPr>
            <p:ph type="body" sz="quarter" idx="60" hasCustomPrompt="1"/>
          </p:nvPr>
        </p:nvSpPr>
        <p:spPr>
          <a:xfrm>
            <a:off x="7796244" y="4371135"/>
            <a:ext cx="3756419" cy="449280"/>
          </a:xfrm>
          <a:prstGeom prst="rect">
            <a:avLst/>
          </a:prstGeom>
        </p:spPr>
        <p:txBody>
          <a:bodyPr lIns="0" tIns="0" anchor="t"/>
          <a:lstStyle>
            <a:lvl1pPr>
              <a:defRPr sz="1600">
                <a:solidFill>
                  <a:schemeClr val="tx1"/>
                </a:solidFill>
              </a:defRPr>
            </a:lvl1pPr>
            <a:lvl2pPr marL="0" indent="0">
              <a:buNone/>
              <a:defRPr sz="2400"/>
            </a:lvl2pPr>
            <a:lvl3pPr>
              <a:defRPr sz="2133"/>
            </a:lvl3pPr>
            <a:lvl4pPr>
              <a:defRPr sz="2133"/>
            </a:lvl4pPr>
            <a:lvl5pPr>
              <a:defRPr sz="1867"/>
            </a:lvl5pPr>
          </a:lstStyle>
          <a:p>
            <a:pPr lvl="0"/>
            <a:r>
              <a:rPr lang="en-US"/>
              <a:t>Click to add text</a:t>
            </a:r>
          </a:p>
        </p:txBody>
      </p:sp>
      <p:sp>
        <p:nvSpPr>
          <p:cNvPr id="43" name="Text Placeholder 4">
            <a:extLst>
              <a:ext uri="{FF2B5EF4-FFF2-40B4-BE49-F238E27FC236}">
                <a16:creationId xmlns:a16="http://schemas.microsoft.com/office/drawing/2014/main" id="{DFD44F2B-989D-B14F-9249-0B1CFC241B3D}"/>
              </a:ext>
            </a:extLst>
          </p:cNvPr>
          <p:cNvSpPr>
            <a:spLocks noGrp="1"/>
          </p:cNvSpPr>
          <p:nvPr>
            <p:ph type="body" sz="quarter" idx="61" hasCustomPrompt="1"/>
          </p:nvPr>
        </p:nvSpPr>
        <p:spPr>
          <a:xfrm>
            <a:off x="7796244" y="5071265"/>
            <a:ext cx="3756419" cy="449280"/>
          </a:xfrm>
          <a:prstGeom prst="rect">
            <a:avLst/>
          </a:prstGeom>
        </p:spPr>
        <p:txBody>
          <a:bodyPr lIns="0" bIns="0" anchor="b"/>
          <a:lstStyle>
            <a:lvl1pPr>
              <a:defRPr lang="en-US" sz="1867" b="1" i="0" kern="1200" dirty="0">
                <a:solidFill>
                  <a:schemeClr val="bg2"/>
                </a:solidFill>
                <a:latin typeface="+mn-lt"/>
                <a:ea typeface="Helvetica Neue Thin" panose="020B0403020202020204" pitchFamily="34" charset="0"/>
                <a:cs typeface="+mn-cs"/>
              </a:defRPr>
            </a:lvl1pPr>
            <a:lvl2pPr marL="0" indent="0">
              <a:buNone/>
              <a:defRPr sz="2400"/>
            </a:lvl2pPr>
            <a:lvl3pPr>
              <a:defRPr sz="2133"/>
            </a:lvl3pPr>
            <a:lvl4pPr>
              <a:defRPr sz="2133"/>
            </a:lvl4pPr>
            <a:lvl5pPr>
              <a:defRPr sz="1867"/>
            </a:lvl5pPr>
          </a:lstStyle>
          <a:p>
            <a:pPr lvl="0"/>
            <a:r>
              <a:rPr lang="en-US"/>
              <a:t>Click to add text</a:t>
            </a:r>
          </a:p>
        </p:txBody>
      </p:sp>
      <p:sp>
        <p:nvSpPr>
          <p:cNvPr id="44" name="Text Placeholder 8">
            <a:extLst>
              <a:ext uri="{FF2B5EF4-FFF2-40B4-BE49-F238E27FC236}">
                <a16:creationId xmlns:a16="http://schemas.microsoft.com/office/drawing/2014/main" id="{DBF1F09E-2235-7F48-9314-5A46F45E8A4E}"/>
              </a:ext>
            </a:extLst>
          </p:cNvPr>
          <p:cNvSpPr>
            <a:spLocks noGrp="1"/>
          </p:cNvSpPr>
          <p:nvPr>
            <p:ph type="body" sz="quarter" idx="62" hasCustomPrompt="1"/>
          </p:nvPr>
        </p:nvSpPr>
        <p:spPr>
          <a:xfrm>
            <a:off x="6686556" y="5071267"/>
            <a:ext cx="896637" cy="924767"/>
          </a:xfrm>
          <a:prstGeom prst="rect">
            <a:avLst/>
          </a:prstGeom>
        </p:spPr>
        <p:txBody>
          <a:bodyPr vert="horz" lIns="91440" tIns="45720" rIns="0" bIns="0" rtlCol="0" anchor="ctr">
            <a:noAutofit/>
          </a:bodyPr>
          <a:lstStyle>
            <a:lvl1pPr algn="r">
              <a:defRPr lang="en-US" sz="4267" b="1" dirty="0">
                <a:solidFill>
                  <a:schemeClr val="bg2"/>
                </a:solidFill>
              </a:defRPr>
            </a:lvl1pPr>
          </a:lstStyle>
          <a:p>
            <a:pPr lvl="0" algn="ctr"/>
            <a:r>
              <a:rPr lang="en-US"/>
              <a:t>05</a:t>
            </a:r>
          </a:p>
        </p:txBody>
      </p:sp>
      <p:sp>
        <p:nvSpPr>
          <p:cNvPr id="45" name="Text Placeholder 4">
            <a:extLst>
              <a:ext uri="{FF2B5EF4-FFF2-40B4-BE49-F238E27FC236}">
                <a16:creationId xmlns:a16="http://schemas.microsoft.com/office/drawing/2014/main" id="{719351DC-386B-8D4E-9849-D4463DC0C0DC}"/>
              </a:ext>
            </a:extLst>
          </p:cNvPr>
          <p:cNvSpPr>
            <a:spLocks noGrp="1"/>
          </p:cNvSpPr>
          <p:nvPr>
            <p:ph type="body" sz="quarter" idx="63" hasCustomPrompt="1"/>
          </p:nvPr>
        </p:nvSpPr>
        <p:spPr>
          <a:xfrm>
            <a:off x="7796244" y="5546753"/>
            <a:ext cx="3756419" cy="449280"/>
          </a:xfrm>
          <a:prstGeom prst="rect">
            <a:avLst/>
          </a:prstGeom>
        </p:spPr>
        <p:txBody>
          <a:bodyPr lIns="0" tIns="0" anchor="t"/>
          <a:lstStyle>
            <a:lvl1pPr>
              <a:defRPr sz="1600">
                <a:solidFill>
                  <a:schemeClr val="tx1"/>
                </a:solidFill>
              </a:defRPr>
            </a:lvl1pPr>
            <a:lvl2pPr marL="0" indent="0">
              <a:buNone/>
              <a:defRPr sz="2400"/>
            </a:lvl2pPr>
            <a:lvl3pPr>
              <a:defRPr sz="2133"/>
            </a:lvl3pPr>
            <a:lvl4pPr>
              <a:defRPr sz="2133"/>
            </a:lvl4pPr>
            <a:lvl5pPr>
              <a:defRPr sz="1867"/>
            </a:lvl5pPr>
          </a:lstStyle>
          <a:p>
            <a:pPr lvl="0"/>
            <a:r>
              <a:rPr lang="en-US"/>
              <a:t>Click to add text</a:t>
            </a:r>
          </a:p>
        </p:txBody>
      </p:sp>
      <p:sp>
        <p:nvSpPr>
          <p:cNvPr id="4" name="Text Placeholder 3">
            <a:extLst>
              <a:ext uri="{FF2B5EF4-FFF2-40B4-BE49-F238E27FC236}">
                <a16:creationId xmlns:a16="http://schemas.microsoft.com/office/drawing/2014/main" id="{D4D2C81F-0597-1843-AE5F-44DDFBBBD5B6}"/>
              </a:ext>
            </a:extLst>
          </p:cNvPr>
          <p:cNvSpPr>
            <a:spLocks noGrp="1"/>
          </p:cNvSpPr>
          <p:nvPr>
            <p:ph type="body" sz="quarter" idx="64" hasCustomPrompt="1"/>
          </p:nvPr>
        </p:nvSpPr>
        <p:spPr>
          <a:xfrm>
            <a:off x="383395" y="1436911"/>
            <a:ext cx="5268251" cy="4267965"/>
          </a:xfrm>
          <a:prstGeom prst="rect">
            <a:avLst/>
          </a:prstGeom>
        </p:spPr>
        <p:txBody>
          <a:bodyPr/>
          <a:lstStyle>
            <a:lvl1pPr algn="l" defTabSz="609585" rtl="0" eaLnBrk="1" latinLnBrk="0" hangingPunct="1">
              <a:lnSpc>
                <a:spcPct val="100000"/>
              </a:lnSpc>
              <a:spcBef>
                <a:spcPts val="400"/>
              </a:spcBef>
              <a:spcAft>
                <a:spcPts val="0"/>
              </a:spcAft>
              <a:buClr>
                <a:schemeClr val="tx2"/>
              </a:buClr>
              <a:tabLst/>
              <a:defRPr lang="en-US" sz="2667" b="0" i="0" kern="1200" baseline="0" dirty="0">
                <a:solidFill>
                  <a:schemeClr val="tx1"/>
                </a:solidFill>
                <a:latin typeface="+mn-lt"/>
                <a:ea typeface="Helvetica Neue Thin" panose="020B0403020202020204" pitchFamily="34" charset="0"/>
                <a:cs typeface="+mn-cs"/>
              </a:defRPr>
            </a:lvl1pPr>
            <a:lvl2pPr algn="l" defTabSz="609585" rtl="0" eaLnBrk="1" latinLnBrk="0" hangingPunct="1">
              <a:lnSpc>
                <a:spcPct val="100000"/>
              </a:lnSpc>
              <a:spcBef>
                <a:spcPts val="400"/>
              </a:spcBef>
              <a:spcAft>
                <a:spcPts val="0"/>
              </a:spcAft>
              <a:buClr>
                <a:schemeClr val="tx2"/>
              </a:buClr>
              <a:tabLst/>
              <a:defRPr lang="en-US" sz="2400" b="0" i="0" kern="1200" baseline="0" dirty="0">
                <a:solidFill>
                  <a:schemeClr val="tx1"/>
                </a:solidFill>
                <a:latin typeface="+mn-lt"/>
                <a:ea typeface="Helvetica Neue Thin" panose="020B0403020202020204" pitchFamily="34" charset="0"/>
                <a:cs typeface="+mn-cs"/>
              </a:defRPr>
            </a:lvl2pPr>
            <a:lvl3pPr algn="l" defTabSz="609585" rtl="0" eaLnBrk="1" latinLnBrk="0" hangingPunct="1">
              <a:lnSpc>
                <a:spcPct val="100000"/>
              </a:lnSpc>
              <a:spcBef>
                <a:spcPts val="400"/>
              </a:spcBef>
              <a:spcAft>
                <a:spcPts val="0"/>
              </a:spcAft>
              <a:buClr>
                <a:schemeClr val="tx2"/>
              </a:buClr>
              <a:tabLst/>
              <a:defRPr lang="en-US" sz="2400" b="0" i="0" kern="1200" baseline="0" dirty="0">
                <a:solidFill>
                  <a:schemeClr val="tx1"/>
                </a:solidFill>
                <a:latin typeface="+mn-lt"/>
                <a:ea typeface="Helvetica Neue Thin" panose="020B0403020202020204" pitchFamily="34" charset="0"/>
                <a:cs typeface="+mn-cs"/>
              </a:defRPr>
            </a:lvl3pPr>
            <a:lvl4pPr algn="l" defTabSz="609585" rtl="0" eaLnBrk="1" latinLnBrk="0" hangingPunct="1">
              <a:lnSpc>
                <a:spcPct val="100000"/>
              </a:lnSpc>
              <a:spcBef>
                <a:spcPts val="400"/>
              </a:spcBef>
              <a:spcAft>
                <a:spcPts val="0"/>
              </a:spcAft>
              <a:buClr>
                <a:schemeClr val="tx2"/>
              </a:buClr>
              <a:tabLst/>
              <a:defRPr lang="en-US" sz="2400" b="0" i="0" kern="1200" baseline="0" dirty="0">
                <a:solidFill>
                  <a:schemeClr val="tx1"/>
                </a:solidFill>
                <a:latin typeface="+mn-lt"/>
                <a:ea typeface="Helvetica Neue Thin" panose="020B0403020202020204" pitchFamily="34" charset="0"/>
                <a:cs typeface="+mn-cs"/>
              </a:defRPr>
            </a:lvl4pPr>
            <a:lvl5pPr algn="l" defTabSz="609585" rtl="0" eaLnBrk="1" latinLnBrk="0" hangingPunct="1">
              <a:lnSpc>
                <a:spcPct val="100000"/>
              </a:lnSpc>
              <a:spcBef>
                <a:spcPts val="400"/>
              </a:spcBef>
              <a:spcAft>
                <a:spcPts val="0"/>
              </a:spcAft>
              <a:buClr>
                <a:schemeClr val="tx2"/>
              </a:buClr>
              <a:tabLst/>
              <a:defRPr lang="en-US" sz="2400" b="0" i="0" kern="1200" baseline="0" dirty="0">
                <a:solidFill>
                  <a:schemeClr val="tx1"/>
                </a:solidFill>
                <a:latin typeface="+mn-lt"/>
                <a:ea typeface="Helvetica Neue Thin" panose="020B0403020202020204" pitchFamily="34" charset="0"/>
                <a:cs typeface="+mn-cs"/>
              </a:defRPr>
            </a:lvl5pPr>
          </a:lstStyle>
          <a:p>
            <a:pPr lvl="0"/>
            <a:r>
              <a:rPr lang="en-US"/>
              <a:t>Click to add text</a:t>
            </a:r>
          </a:p>
          <a:p>
            <a:pPr lvl="1"/>
            <a:r>
              <a:rPr lang="en-US"/>
              <a:t>First level bullet</a:t>
            </a:r>
          </a:p>
          <a:p>
            <a:pPr lvl="2"/>
            <a:r>
              <a:rPr lang="en-US"/>
              <a:t>Second level bullet</a:t>
            </a:r>
          </a:p>
          <a:p>
            <a:pPr lvl="3"/>
            <a:r>
              <a:rPr lang="en-US"/>
              <a:t>Third level bullet</a:t>
            </a:r>
          </a:p>
          <a:p>
            <a:pPr lvl="4"/>
            <a:r>
              <a:rPr lang="en-US"/>
              <a:t>Fourth level bullet</a:t>
            </a:r>
          </a:p>
        </p:txBody>
      </p:sp>
      <p:cxnSp>
        <p:nvCxnSpPr>
          <p:cNvPr id="25" name="Straight Connector 24">
            <a:extLst>
              <a:ext uri="{FF2B5EF4-FFF2-40B4-BE49-F238E27FC236}">
                <a16:creationId xmlns:a16="http://schemas.microsoft.com/office/drawing/2014/main" id="{10DE17E5-6C5E-384F-A4D3-283BA685FD55}"/>
              </a:ext>
            </a:extLst>
          </p:cNvPr>
          <p:cNvCxnSpPr>
            <a:cxnSpLocks/>
          </p:cNvCxnSpPr>
          <p:nvPr userDrawn="1"/>
        </p:nvCxnSpPr>
        <p:spPr>
          <a:xfrm>
            <a:off x="7689720" y="5237316"/>
            <a:ext cx="0" cy="592667"/>
          </a:xfrm>
          <a:prstGeom prst="line">
            <a:avLst/>
          </a:prstGeom>
          <a:ln w="19050" cap="rnd" cmpd="sng">
            <a:solidFill>
              <a:schemeClr val="bg1">
                <a:lumMod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8C10A3CB-C090-A94B-AEBC-DCD29FA1E36A}"/>
              </a:ext>
            </a:extLst>
          </p:cNvPr>
          <p:cNvCxnSpPr>
            <a:cxnSpLocks/>
          </p:cNvCxnSpPr>
          <p:nvPr userDrawn="1"/>
        </p:nvCxnSpPr>
        <p:spPr>
          <a:xfrm>
            <a:off x="7689720" y="4061697"/>
            <a:ext cx="0" cy="592667"/>
          </a:xfrm>
          <a:prstGeom prst="line">
            <a:avLst/>
          </a:prstGeom>
          <a:ln w="19050" cap="rnd" cmpd="sng">
            <a:solidFill>
              <a:schemeClr val="bg1">
                <a:lumMod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7CFE109A-2FE4-4842-8676-530C4DCB9153}"/>
              </a:ext>
            </a:extLst>
          </p:cNvPr>
          <p:cNvCxnSpPr>
            <a:cxnSpLocks/>
          </p:cNvCxnSpPr>
          <p:nvPr userDrawn="1"/>
        </p:nvCxnSpPr>
        <p:spPr>
          <a:xfrm>
            <a:off x="7689720" y="2886079"/>
            <a:ext cx="0" cy="592667"/>
          </a:xfrm>
          <a:prstGeom prst="line">
            <a:avLst/>
          </a:prstGeom>
          <a:ln w="19050" cap="rnd" cmpd="sng">
            <a:solidFill>
              <a:schemeClr val="bg1">
                <a:lumMod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959DC11E-9BA7-794C-94EE-EC24C50B3041}"/>
              </a:ext>
            </a:extLst>
          </p:cNvPr>
          <p:cNvCxnSpPr>
            <a:cxnSpLocks/>
          </p:cNvCxnSpPr>
          <p:nvPr userDrawn="1"/>
        </p:nvCxnSpPr>
        <p:spPr>
          <a:xfrm>
            <a:off x="7689720" y="1710460"/>
            <a:ext cx="0" cy="592667"/>
          </a:xfrm>
          <a:prstGeom prst="line">
            <a:avLst/>
          </a:prstGeom>
          <a:ln w="19050" cap="rnd" cmpd="sng">
            <a:solidFill>
              <a:schemeClr val="bg1">
                <a:lumMod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A8952BEA-2213-4949-BD9A-021C34C69C63}"/>
              </a:ext>
            </a:extLst>
          </p:cNvPr>
          <p:cNvCxnSpPr>
            <a:cxnSpLocks/>
          </p:cNvCxnSpPr>
          <p:nvPr userDrawn="1"/>
        </p:nvCxnSpPr>
        <p:spPr>
          <a:xfrm>
            <a:off x="7689720" y="531947"/>
            <a:ext cx="0" cy="592667"/>
          </a:xfrm>
          <a:prstGeom prst="line">
            <a:avLst/>
          </a:prstGeom>
          <a:ln w="19050" cap="rnd" cmpd="sng">
            <a:solidFill>
              <a:schemeClr val="bg1">
                <a:lumMod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26" name="Slide Number Placeholder 2">
            <a:extLst>
              <a:ext uri="{FF2B5EF4-FFF2-40B4-BE49-F238E27FC236}">
                <a16:creationId xmlns:a16="http://schemas.microsoft.com/office/drawing/2014/main" id="{8660454D-08C8-AB4C-8DAC-6CC644987ECB}"/>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spTree>
    <p:extLst>
      <p:ext uri="{BB962C8B-B14F-4D97-AF65-F5344CB8AC3E}">
        <p14:creationId xmlns:p14="http://schemas.microsoft.com/office/powerpoint/2010/main" val="2037114748"/>
      </p:ext>
    </p:extLst>
  </p:cSld>
  <p:clrMapOvr>
    <a:masterClrMapping/>
  </p:clrMapOvr>
  <p:transition>
    <p:fade/>
  </p:transition>
  <p:extLst>
    <p:ext uri="{DCECCB84-F9BA-43D5-87BE-67443E8EF086}">
      <p15:sldGuideLst xmlns:p15="http://schemas.microsoft.com/office/powerpoint/2012/main">
        <p15:guide id="1" orient="horz" pos="1945">
          <p15:clr>
            <a:srgbClr val="FBAE40"/>
          </p15:clr>
        </p15:guide>
        <p15:guide id="2" pos="2754">
          <p15:clr>
            <a:srgbClr val="FBAE40"/>
          </p15:clr>
        </p15:guide>
        <p15:guide id="3" orient="horz" pos="2156">
          <p15:clr>
            <a:srgbClr val="FBAE40"/>
          </p15:clr>
        </p15:guide>
        <p15:guide id="4" orient="horz" pos="2500">
          <p15:clr>
            <a:srgbClr val="FBAE40"/>
          </p15:clr>
        </p15:guide>
        <p15:guide id="5" orient="horz" pos="2711">
          <p15:clr>
            <a:srgbClr val="FBAE40"/>
          </p15:clr>
        </p15:guide>
        <p15:guide id="6" orient="horz" pos="1601">
          <p15:clr>
            <a:srgbClr val="FBAE40"/>
          </p15:clr>
        </p15:guide>
        <p15:guide id="7" orient="horz" pos="1390">
          <p15:clr>
            <a:srgbClr val="FBAE40"/>
          </p15:clr>
        </p15:guide>
        <p15:guide id="8" orient="horz" pos="1046">
          <p15:clr>
            <a:srgbClr val="FBAE40"/>
          </p15:clr>
        </p15:guide>
        <p15:guide id="9" orient="horz" pos="832">
          <p15:clr>
            <a:srgbClr val="FBAE40"/>
          </p15:clr>
        </p15:guide>
        <p15:guide id="10" orient="horz" pos="489">
          <p15:clr>
            <a:srgbClr val="FBAE40"/>
          </p15:clr>
        </p15:guide>
        <p15:guide id="11" orient="horz" pos="27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SLIDE_2">
    <p:spTree>
      <p:nvGrpSpPr>
        <p:cNvPr id="1" name=""/>
        <p:cNvGrpSpPr/>
        <p:nvPr/>
      </p:nvGrpSpPr>
      <p:grpSpPr>
        <a:xfrm>
          <a:off x="0" y="0"/>
          <a:ext cx="0" cy="0"/>
          <a:chOff x="0" y="0"/>
          <a:chExt cx="0" cy="0"/>
        </a:xfrm>
      </p:grpSpPr>
      <p:pic>
        <p:nvPicPr>
          <p:cNvPr id="31" name="Picture 30" descr="A person sitting at a table with a computer and smiling at the camera&#10;&#10;Description automatically generated">
            <a:extLst>
              <a:ext uri="{FF2B5EF4-FFF2-40B4-BE49-F238E27FC236}">
                <a16:creationId xmlns:a16="http://schemas.microsoft.com/office/drawing/2014/main" id="{95289ED6-22CB-3841-B9A4-B6BDC3001260}"/>
              </a:ext>
            </a:extLst>
          </p:cNvPr>
          <p:cNvPicPr>
            <a:picLocks noChangeAspect="1"/>
          </p:cNvPicPr>
          <p:nvPr userDrawn="1"/>
        </p:nvPicPr>
        <p:blipFill>
          <a:blip r:embed="rId2"/>
          <a:stretch>
            <a:fillRect/>
          </a:stretch>
        </p:blipFill>
        <p:spPr>
          <a:xfrm>
            <a:off x="7962709" y="1"/>
            <a:ext cx="4229291" cy="6270169"/>
          </a:xfrm>
          <a:prstGeom prst="rect">
            <a:avLst/>
          </a:prstGeom>
        </p:spPr>
      </p:pic>
      <p:pic>
        <p:nvPicPr>
          <p:cNvPr id="4" name="Picture 3" descr="A picture containing sitting, fireworks, grass, water&#10;&#10;Description automatically generated">
            <a:extLst>
              <a:ext uri="{FF2B5EF4-FFF2-40B4-BE49-F238E27FC236}">
                <a16:creationId xmlns:a16="http://schemas.microsoft.com/office/drawing/2014/main" id="{AA5C325F-4A68-544E-9FFF-FFA03FF8879E}"/>
              </a:ext>
            </a:extLst>
          </p:cNvPr>
          <p:cNvPicPr>
            <a:picLocks noChangeAspect="1"/>
          </p:cNvPicPr>
          <p:nvPr userDrawn="1"/>
        </p:nvPicPr>
        <p:blipFill rotWithShape="1">
          <a:blip r:embed="rId3"/>
          <a:srcRect l="11291" r="66084" b="433"/>
          <a:stretch/>
        </p:blipFill>
        <p:spPr>
          <a:xfrm>
            <a:off x="6113377" y="1"/>
            <a:ext cx="2531843" cy="6270169"/>
          </a:xfrm>
          <a:prstGeom prst="rect">
            <a:avLst/>
          </a:prstGeom>
        </p:spPr>
      </p:pic>
      <p:sp>
        <p:nvSpPr>
          <p:cNvPr id="2" name="Title 1">
            <a:extLst>
              <a:ext uri="{FF2B5EF4-FFF2-40B4-BE49-F238E27FC236}">
                <a16:creationId xmlns:a16="http://schemas.microsoft.com/office/drawing/2014/main" id="{4CBFDDF4-0565-424E-AFE7-6000EF98D79D}"/>
              </a:ext>
            </a:extLst>
          </p:cNvPr>
          <p:cNvSpPr>
            <a:spLocks noGrp="1"/>
          </p:cNvSpPr>
          <p:nvPr>
            <p:ph type="title" hasCustomPrompt="1"/>
          </p:nvPr>
        </p:nvSpPr>
        <p:spPr>
          <a:xfrm>
            <a:off x="385705" y="204645"/>
            <a:ext cx="5514623" cy="684355"/>
          </a:xfrm>
        </p:spPr>
        <p:txBody>
          <a:bodyPr anchor="t"/>
          <a:lstStyle/>
          <a:p>
            <a:r>
              <a:rPr lang="en-US"/>
              <a:t>Click to Add Title</a:t>
            </a:r>
          </a:p>
        </p:txBody>
      </p:sp>
      <p:sp>
        <p:nvSpPr>
          <p:cNvPr id="119" name="Text Placeholder 4">
            <a:extLst>
              <a:ext uri="{FF2B5EF4-FFF2-40B4-BE49-F238E27FC236}">
                <a16:creationId xmlns:a16="http://schemas.microsoft.com/office/drawing/2014/main" id="{FA793AB3-DCD5-0640-A2DA-896E5335DB09}"/>
              </a:ext>
            </a:extLst>
          </p:cNvPr>
          <p:cNvSpPr>
            <a:spLocks noGrp="1"/>
          </p:cNvSpPr>
          <p:nvPr>
            <p:ph type="body" sz="quarter" idx="40" hasCustomPrompt="1"/>
          </p:nvPr>
        </p:nvSpPr>
        <p:spPr>
          <a:xfrm>
            <a:off x="1500480" y="1377493"/>
            <a:ext cx="3756416" cy="449280"/>
          </a:xfrm>
          <a:prstGeom prst="rect">
            <a:avLst/>
          </a:prstGeom>
        </p:spPr>
        <p:txBody>
          <a:bodyPr lIns="0" bIns="0" anchor="b"/>
          <a:lstStyle>
            <a:lvl1pPr>
              <a:defRPr sz="1867" b="1">
                <a:solidFill>
                  <a:schemeClr val="accent2"/>
                </a:solidFill>
              </a:defRPr>
            </a:lvl1pPr>
            <a:lvl2pPr marL="0" indent="0">
              <a:buNone/>
              <a:defRPr sz="2400"/>
            </a:lvl2pPr>
            <a:lvl3pPr>
              <a:defRPr sz="2133"/>
            </a:lvl3pPr>
            <a:lvl4pPr>
              <a:defRPr sz="2133"/>
            </a:lvl4pPr>
            <a:lvl5pPr>
              <a:defRPr sz="1867"/>
            </a:lvl5pPr>
          </a:lstStyle>
          <a:p>
            <a:pPr lvl="0"/>
            <a:r>
              <a:rPr lang="en-US"/>
              <a:t>Click to add text</a:t>
            </a:r>
          </a:p>
        </p:txBody>
      </p:sp>
      <p:sp>
        <p:nvSpPr>
          <p:cNvPr id="120" name="Text Placeholder 8">
            <a:extLst>
              <a:ext uri="{FF2B5EF4-FFF2-40B4-BE49-F238E27FC236}">
                <a16:creationId xmlns:a16="http://schemas.microsoft.com/office/drawing/2014/main" id="{3E0D0984-A55E-2841-B60B-21DE166D6C97}"/>
              </a:ext>
            </a:extLst>
          </p:cNvPr>
          <p:cNvSpPr>
            <a:spLocks noGrp="1"/>
          </p:cNvSpPr>
          <p:nvPr>
            <p:ph type="body" sz="quarter" idx="41" hasCustomPrompt="1"/>
          </p:nvPr>
        </p:nvSpPr>
        <p:spPr>
          <a:xfrm>
            <a:off x="385705" y="1377498"/>
            <a:ext cx="901721" cy="924764"/>
          </a:xfrm>
          <a:prstGeom prst="rect">
            <a:avLst/>
          </a:prstGeom>
        </p:spPr>
        <p:txBody>
          <a:bodyPr vert="horz" lIns="91440" tIns="45720" rIns="0" bIns="0" rtlCol="0" anchor="ctr">
            <a:noAutofit/>
          </a:bodyPr>
          <a:lstStyle>
            <a:lvl1pPr algn="r">
              <a:defRPr lang="en-US" sz="4267" b="1" dirty="0">
                <a:solidFill>
                  <a:schemeClr val="accent2"/>
                </a:solidFill>
              </a:defRPr>
            </a:lvl1pPr>
          </a:lstStyle>
          <a:p>
            <a:pPr lvl="0" algn="ctr"/>
            <a:r>
              <a:rPr lang="en-US"/>
              <a:t>01</a:t>
            </a:r>
          </a:p>
        </p:txBody>
      </p:sp>
      <p:sp>
        <p:nvSpPr>
          <p:cNvPr id="121" name="Text Placeholder 4">
            <a:extLst>
              <a:ext uri="{FF2B5EF4-FFF2-40B4-BE49-F238E27FC236}">
                <a16:creationId xmlns:a16="http://schemas.microsoft.com/office/drawing/2014/main" id="{38D71896-0420-2442-8989-13784C60FD43}"/>
              </a:ext>
            </a:extLst>
          </p:cNvPr>
          <p:cNvSpPr>
            <a:spLocks noGrp="1"/>
          </p:cNvSpPr>
          <p:nvPr>
            <p:ph type="body" sz="quarter" idx="51" hasCustomPrompt="1"/>
          </p:nvPr>
        </p:nvSpPr>
        <p:spPr>
          <a:xfrm>
            <a:off x="1500480" y="1852981"/>
            <a:ext cx="3756416" cy="449280"/>
          </a:xfrm>
          <a:prstGeom prst="rect">
            <a:avLst/>
          </a:prstGeom>
        </p:spPr>
        <p:txBody>
          <a:bodyPr lIns="0" tIns="0" anchor="t"/>
          <a:lstStyle>
            <a:lvl1pPr>
              <a:defRPr sz="1600">
                <a:solidFill>
                  <a:schemeClr val="tx1"/>
                </a:solidFill>
              </a:defRPr>
            </a:lvl1pPr>
            <a:lvl2pPr marL="0" indent="0">
              <a:buNone/>
              <a:defRPr sz="2400"/>
            </a:lvl2pPr>
            <a:lvl3pPr>
              <a:defRPr sz="2133"/>
            </a:lvl3pPr>
            <a:lvl4pPr>
              <a:defRPr sz="2133"/>
            </a:lvl4pPr>
            <a:lvl5pPr>
              <a:defRPr sz="1867"/>
            </a:lvl5pPr>
          </a:lstStyle>
          <a:p>
            <a:pPr lvl="0"/>
            <a:r>
              <a:rPr lang="en-US"/>
              <a:t>Click to add text</a:t>
            </a:r>
          </a:p>
        </p:txBody>
      </p:sp>
      <p:sp>
        <p:nvSpPr>
          <p:cNvPr id="122" name="Text Placeholder 4">
            <a:extLst>
              <a:ext uri="{FF2B5EF4-FFF2-40B4-BE49-F238E27FC236}">
                <a16:creationId xmlns:a16="http://schemas.microsoft.com/office/drawing/2014/main" id="{2B143784-D8F6-E940-9FF9-DF2980164564}"/>
              </a:ext>
            </a:extLst>
          </p:cNvPr>
          <p:cNvSpPr>
            <a:spLocks noGrp="1"/>
          </p:cNvSpPr>
          <p:nvPr>
            <p:ph type="body" sz="quarter" idx="52" hasCustomPrompt="1"/>
          </p:nvPr>
        </p:nvSpPr>
        <p:spPr>
          <a:xfrm>
            <a:off x="1500480" y="2556008"/>
            <a:ext cx="3756417" cy="449280"/>
          </a:xfrm>
          <a:prstGeom prst="rect">
            <a:avLst/>
          </a:prstGeom>
        </p:spPr>
        <p:txBody>
          <a:bodyPr lIns="0" bIns="0" anchor="b"/>
          <a:lstStyle>
            <a:lvl1pPr>
              <a:defRPr lang="en-US" sz="1867" b="1" i="0" kern="1200" dirty="0">
                <a:solidFill>
                  <a:schemeClr val="accent1"/>
                </a:solidFill>
                <a:latin typeface="+mn-lt"/>
                <a:ea typeface="Helvetica Neue Thin" panose="020B0403020202020204" pitchFamily="34" charset="0"/>
                <a:cs typeface="+mn-cs"/>
              </a:defRPr>
            </a:lvl1pPr>
            <a:lvl2pPr marL="0" indent="0">
              <a:buNone/>
              <a:defRPr sz="2400"/>
            </a:lvl2pPr>
            <a:lvl3pPr>
              <a:defRPr sz="2133"/>
            </a:lvl3pPr>
            <a:lvl4pPr>
              <a:defRPr sz="2133"/>
            </a:lvl4pPr>
            <a:lvl5pPr>
              <a:defRPr sz="1867"/>
            </a:lvl5pPr>
          </a:lstStyle>
          <a:p>
            <a:pPr lvl="0"/>
            <a:r>
              <a:rPr lang="en-US"/>
              <a:t>Click to add text</a:t>
            </a:r>
          </a:p>
        </p:txBody>
      </p:sp>
      <p:sp>
        <p:nvSpPr>
          <p:cNvPr id="123" name="Text Placeholder 8">
            <a:extLst>
              <a:ext uri="{FF2B5EF4-FFF2-40B4-BE49-F238E27FC236}">
                <a16:creationId xmlns:a16="http://schemas.microsoft.com/office/drawing/2014/main" id="{6290917C-F9FF-F740-A706-053C4A763AA9}"/>
              </a:ext>
            </a:extLst>
          </p:cNvPr>
          <p:cNvSpPr>
            <a:spLocks noGrp="1"/>
          </p:cNvSpPr>
          <p:nvPr>
            <p:ph type="body" sz="quarter" idx="53" hasCustomPrompt="1"/>
          </p:nvPr>
        </p:nvSpPr>
        <p:spPr>
          <a:xfrm>
            <a:off x="390790" y="2556010"/>
            <a:ext cx="896636" cy="924767"/>
          </a:xfrm>
          <a:prstGeom prst="rect">
            <a:avLst/>
          </a:prstGeom>
        </p:spPr>
        <p:txBody>
          <a:bodyPr vert="horz" lIns="91440" tIns="45720" rIns="0" bIns="0" rtlCol="0" anchor="ctr">
            <a:noAutofit/>
          </a:bodyPr>
          <a:lstStyle>
            <a:lvl1pPr algn="r">
              <a:defRPr lang="en-US" sz="4267" b="1" i="0" kern="1200" dirty="0">
                <a:solidFill>
                  <a:schemeClr val="accent1"/>
                </a:solidFill>
                <a:latin typeface="+mn-lt"/>
                <a:ea typeface="Helvetica Neue Thin" panose="020B0403020202020204" pitchFamily="34" charset="0"/>
                <a:cs typeface="+mn-cs"/>
              </a:defRPr>
            </a:lvl1pPr>
          </a:lstStyle>
          <a:p>
            <a:pPr marL="0" lvl="0" indent="0" algn="ctr" defTabSz="609585" rtl="0" eaLnBrk="1" latinLnBrk="0" hangingPunct="1">
              <a:lnSpc>
                <a:spcPct val="100000"/>
              </a:lnSpc>
              <a:spcBef>
                <a:spcPts val="800"/>
              </a:spcBef>
              <a:spcAft>
                <a:spcPts val="0"/>
              </a:spcAft>
              <a:buClr>
                <a:schemeClr val="tx2"/>
              </a:buClr>
              <a:buFont typeface="Arial" panose="020B0604020202020204" pitchFamily="34" charset="0"/>
              <a:buNone/>
            </a:pPr>
            <a:r>
              <a:rPr lang="en-US"/>
              <a:t>02</a:t>
            </a:r>
          </a:p>
        </p:txBody>
      </p:sp>
      <p:sp>
        <p:nvSpPr>
          <p:cNvPr id="124" name="Text Placeholder 4">
            <a:extLst>
              <a:ext uri="{FF2B5EF4-FFF2-40B4-BE49-F238E27FC236}">
                <a16:creationId xmlns:a16="http://schemas.microsoft.com/office/drawing/2014/main" id="{95B97AFB-A90D-3E44-9D39-315D3769F8AC}"/>
              </a:ext>
            </a:extLst>
          </p:cNvPr>
          <p:cNvSpPr>
            <a:spLocks noGrp="1"/>
          </p:cNvSpPr>
          <p:nvPr>
            <p:ph type="body" sz="quarter" idx="54" hasCustomPrompt="1"/>
          </p:nvPr>
        </p:nvSpPr>
        <p:spPr>
          <a:xfrm>
            <a:off x="1500480" y="3031496"/>
            <a:ext cx="3756417" cy="449280"/>
          </a:xfrm>
          <a:prstGeom prst="rect">
            <a:avLst/>
          </a:prstGeom>
        </p:spPr>
        <p:txBody>
          <a:bodyPr lIns="0" tIns="0" anchor="t"/>
          <a:lstStyle>
            <a:lvl1pPr>
              <a:defRPr sz="1600">
                <a:solidFill>
                  <a:schemeClr val="tx1"/>
                </a:solidFill>
              </a:defRPr>
            </a:lvl1pPr>
            <a:lvl2pPr marL="0" indent="0">
              <a:buNone/>
              <a:defRPr sz="2400"/>
            </a:lvl2pPr>
            <a:lvl3pPr>
              <a:defRPr sz="2133"/>
            </a:lvl3pPr>
            <a:lvl4pPr>
              <a:defRPr sz="2133"/>
            </a:lvl4pPr>
            <a:lvl5pPr>
              <a:defRPr sz="1867"/>
            </a:lvl5pPr>
          </a:lstStyle>
          <a:p>
            <a:pPr lvl="0"/>
            <a:r>
              <a:rPr lang="en-US"/>
              <a:t>Click to add text</a:t>
            </a:r>
          </a:p>
        </p:txBody>
      </p:sp>
      <p:sp>
        <p:nvSpPr>
          <p:cNvPr id="125" name="Text Placeholder 4">
            <a:extLst>
              <a:ext uri="{FF2B5EF4-FFF2-40B4-BE49-F238E27FC236}">
                <a16:creationId xmlns:a16="http://schemas.microsoft.com/office/drawing/2014/main" id="{85829481-6D7B-F045-8EE9-B4C1ECD75B2F}"/>
              </a:ext>
            </a:extLst>
          </p:cNvPr>
          <p:cNvSpPr>
            <a:spLocks noGrp="1"/>
          </p:cNvSpPr>
          <p:nvPr>
            <p:ph type="body" sz="quarter" idx="55" hasCustomPrompt="1"/>
          </p:nvPr>
        </p:nvSpPr>
        <p:spPr>
          <a:xfrm>
            <a:off x="1500477" y="3731627"/>
            <a:ext cx="3756419" cy="449280"/>
          </a:xfrm>
          <a:prstGeom prst="rect">
            <a:avLst/>
          </a:prstGeom>
        </p:spPr>
        <p:txBody>
          <a:bodyPr lIns="0" bIns="0" anchor="b"/>
          <a:lstStyle>
            <a:lvl1pPr>
              <a:defRPr lang="en-US" sz="1867" b="1" i="0" kern="1200" dirty="0">
                <a:solidFill>
                  <a:schemeClr val="tx2"/>
                </a:solidFill>
                <a:latin typeface="+mn-lt"/>
                <a:ea typeface="Helvetica Neue Thin" panose="020B0403020202020204" pitchFamily="34" charset="0"/>
                <a:cs typeface="+mn-cs"/>
              </a:defRPr>
            </a:lvl1pPr>
            <a:lvl2pPr marL="0" indent="0">
              <a:buNone/>
              <a:defRPr sz="2400"/>
            </a:lvl2pPr>
            <a:lvl3pPr>
              <a:defRPr sz="2133"/>
            </a:lvl3pPr>
            <a:lvl4pPr>
              <a:defRPr sz="2133"/>
            </a:lvl4pPr>
            <a:lvl5pPr>
              <a:defRPr sz="1867"/>
            </a:lvl5pPr>
          </a:lstStyle>
          <a:p>
            <a:pPr lvl="0"/>
            <a:r>
              <a:rPr lang="en-US"/>
              <a:t>Click to add text</a:t>
            </a:r>
          </a:p>
        </p:txBody>
      </p:sp>
      <p:sp>
        <p:nvSpPr>
          <p:cNvPr id="126" name="Text Placeholder 8">
            <a:extLst>
              <a:ext uri="{FF2B5EF4-FFF2-40B4-BE49-F238E27FC236}">
                <a16:creationId xmlns:a16="http://schemas.microsoft.com/office/drawing/2014/main" id="{DDFAAB57-C865-E142-8013-DC08424C3217}"/>
              </a:ext>
            </a:extLst>
          </p:cNvPr>
          <p:cNvSpPr>
            <a:spLocks noGrp="1"/>
          </p:cNvSpPr>
          <p:nvPr>
            <p:ph type="body" sz="quarter" idx="56" hasCustomPrompt="1"/>
          </p:nvPr>
        </p:nvSpPr>
        <p:spPr>
          <a:xfrm>
            <a:off x="390790" y="3731627"/>
            <a:ext cx="896637" cy="924768"/>
          </a:xfrm>
          <a:prstGeom prst="rect">
            <a:avLst/>
          </a:prstGeom>
        </p:spPr>
        <p:txBody>
          <a:bodyPr vert="horz" lIns="91440" tIns="45720" rIns="0" bIns="0" rtlCol="0" anchor="ctr">
            <a:noAutofit/>
          </a:bodyPr>
          <a:lstStyle>
            <a:lvl1pPr algn="r">
              <a:defRPr lang="en-US" sz="4267" b="1" dirty="0">
                <a:solidFill>
                  <a:schemeClr val="tx2"/>
                </a:solidFill>
              </a:defRPr>
            </a:lvl1pPr>
          </a:lstStyle>
          <a:p>
            <a:pPr lvl="0" algn="ctr"/>
            <a:r>
              <a:rPr lang="en-US"/>
              <a:t>03</a:t>
            </a:r>
          </a:p>
        </p:txBody>
      </p:sp>
      <p:sp>
        <p:nvSpPr>
          <p:cNvPr id="127" name="Text Placeholder 4">
            <a:extLst>
              <a:ext uri="{FF2B5EF4-FFF2-40B4-BE49-F238E27FC236}">
                <a16:creationId xmlns:a16="http://schemas.microsoft.com/office/drawing/2014/main" id="{82E86A85-4E44-8349-A22F-97196BA2E146}"/>
              </a:ext>
            </a:extLst>
          </p:cNvPr>
          <p:cNvSpPr>
            <a:spLocks noGrp="1"/>
          </p:cNvSpPr>
          <p:nvPr>
            <p:ph type="body" sz="quarter" idx="57" hasCustomPrompt="1"/>
          </p:nvPr>
        </p:nvSpPr>
        <p:spPr>
          <a:xfrm>
            <a:off x="1500477" y="4207115"/>
            <a:ext cx="3756419" cy="449280"/>
          </a:xfrm>
          <a:prstGeom prst="rect">
            <a:avLst/>
          </a:prstGeom>
        </p:spPr>
        <p:txBody>
          <a:bodyPr lIns="0" tIns="0" anchor="t"/>
          <a:lstStyle>
            <a:lvl1pPr>
              <a:defRPr sz="1600">
                <a:solidFill>
                  <a:schemeClr val="tx1"/>
                </a:solidFill>
              </a:defRPr>
            </a:lvl1pPr>
            <a:lvl2pPr marL="0" indent="0">
              <a:buNone/>
              <a:defRPr sz="2400"/>
            </a:lvl2pPr>
            <a:lvl3pPr>
              <a:defRPr sz="2133"/>
            </a:lvl3pPr>
            <a:lvl4pPr>
              <a:defRPr sz="2133"/>
            </a:lvl4pPr>
            <a:lvl5pPr>
              <a:defRPr sz="1867"/>
            </a:lvl5pPr>
          </a:lstStyle>
          <a:p>
            <a:pPr lvl="0"/>
            <a:r>
              <a:rPr lang="en-US"/>
              <a:t>Click to add text</a:t>
            </a:r>
          </a:p>
        </p:txBody>
      </p:sp>
      <p:sp>
        <p:nvSpPr>
          <p:cNvPr id="128" name="Text Placeholder 4">
            <a:extLst>
              <a:ext uri="{FF2B5EF4-FFF2-40B4-BE49-F238E27FC236}">
                <a16:creationId xmlns:a16="http://schemas.microsoft.com/office/drawing/2014/main" id="{68B0C214-3DE4-C248-B534-D6D2F1B6FCC8}"/>
              </a:ext>
            </a:extLst>
          </p:cNvPr>
          <p:cNvSpPr>
            <a:spLocks noGrp="1"/>
          </p:cNvSpPr>
          <p:nvPr>
            <p:ph type="body" sz="quarter" idx="58" hasCustomPrompt="1"/>
          </p:nvPr>
        </p:nvSpPr>
        <p:spPr>
          <a:xfrm>
            <a:off x="1500477" y="4907245"/>
            <a:ext cx="3756419" cy="449280"/>
          </a:xfrm>
          <a:prstGeom prst="rect">
            <a:avLst/>
          </a:prstGeom>
        </p:spPr>
        <p:txBody>
          <a:bodyPr lIns="0" bIns="0" anchor="b"/>
          <a:lstStyle>
            <a:lvl1pPr>
              <a:defRPr lang="en-US" sz="1867" b="1" i="0" kern="1200" dirty="0">
                <a:solidFill>
                  <a:schemeClr val="accent3"/>
                </a:solidFill>
                <a:latin typeface="+mn-lt"/>
                <a:ea typeface="Helvetica Neue Thin" panose="020B0403020202020204" pitchFamily="34" charset="0"/>
                <a:cs typeface="+mn-cs"/>
              </a:defRPr>
            </a:lvl1pPr>
            <a:lvl2pPr marL="0" indent="0">
              <a:buNone/>
              <a:defRPr sz="2400"/>
            </a:lvl2pPr>
            <a:lvl3pPr>
              <a:defRPr sz="2133"/>
            </a:lvl3pPr>
            <a:lvl4pPr>
              <a:defRPr sz="2133"/>
            </a:lvl4pPr>
            <a:lvl5pPr>
              <a:defRPr sz="1867"/>
            </a:lvl5pPr>
          </a:lstStyle>
          <a:p>
            <a:pPr lvl="0"/>
            <a:r>
              <a:rPr lang="en-US"/>
              <a:t>Click to add text</a:t>
            </a:r>
          </a:p>
        </p:txBody>
      </p:sp>
      <p:sp>
        <p:nvSpPr>
          <p:cNvPr id="129" name="Text Placeholder 8">
            <a:extLst>
              <a:ext uri="{FF2B5EF4-FFF2-40B4-BE49-F238E27FC236}">
                <a16:creationId xmlns:a16="http://schemas.microsoft.com/office/drawing/2014/main" id="{F54927C7-10AB-6541-9CAD-DF24D237EE27}"/>
              </a:ext>
            </a:extLst>
          </p:cNvPr>
          <p:cNvSpPr>
            <a:spLocks noGrp="1"/>
          </p:cNvSpPr>
          <p:nvPr>
            <p:ph type="body" sz="quarter" idx="59" hasCustomPrompt="1"/>
          </p:nvPr>
        </p:nvSpPr>
        <p:spPr>
          <a:xfrm>
            <a:off x="385705" y="4907245"/>
            <a:ext cx="901721" cy="924768"/>
          </a:xfrm>
          <a:prstGeom prst="rect">
            <a:avLst/>
          </a:prstGeom>
        </p:spPr>
        <p:txBody>
          <a:bodyPr vert="horz" lIns="91440" tIns="45720" rIns="0" bIns="0" rtlCol="0" anchor="ctr">
            <a:noAutofit/>
          </a:bodyPr>
          <a:lstStyle>
            <a:lvl1pPr algn="r">
              <a:defRPr lang="en-US" sz="4267" b="1" dirty="0">
                <a:solidFill>
                  <a:schemeClr val="accent3"/>
                </a:solidFill>
              </a:defRPr>
            </a:lvl1pPr>
          </a:lstStyle>
          <a:p>
            <a:pPr lvl="0" algn="ctr"/>
            <a:r>
              <a:rPr lang="en-US"/>
              <a:t>04</a:t>
            </a:r>
          </a:p>
        </p:txBody>
      </p:sp>
      <p:sp>
        <p:nvSpPr>
          <p:cNvPr id="130" name="Text Placeholder 4">
            <a:extLst>
              <a:ext uri="{FF2B5EF4-FFF2-40B4-BE49-F238E27FC236}">
                <a16:creationId xmlns:a16="http://schemas.microsoft.com/office/drawing/2014/main" id="{CF5B1F37-AEB6-BE44-A4A4-3636711C9D05}"/>
              </a:ext>
            </a:extLst>
          </p:cNvPr>
          <p:cNvSpPr>
            <a:spLocks noGrp="1"/>
          </p:cNvSpPr>
          <p:nvPr>
            <p:ph type="body" sz="quarter" idx="60" hasCustomPrompt="1"/>
          </p:nvPr>
        </p:nvSpPr>
        <p:spPr>
          <a:xfrm>
            <a:off x="1500477" y="5382733"/>
            <a:ext cx="3756419" cy="449280"/>
          </a:xfrm>
          <a:prstGeom prst="rect">
            <a:avLst/>
          </a:prstGeom>
        </p:spPr>
        <p:txBody>
          <a:bodyPr lIns="0" tIns="0" anchor="t"/>
          <a:lstStyle>
            <a:lvl1pPr>
              <a:defRPr sz="1600">
                <a:solidFill>
                  <a:schemeClr val="tx1"/>
                </a:solidFill>
              </a:defRPr>
            </a:lvl1pPr>
            <a:lvl2pPr marL="0" indent="0">
              <a:buNone/>
              <a:defRPr sz="2400"/>
            </a:lvl2pPr>
            <a:lvl3pPr>
              <a:defRPr sz="2133"/>
            </a:lvl3pPr>
            <a:lvl4pPr>
              <a:defRPr sz="2133"/>
            </a:lvl4pPr>
            <a:lvl5pPr>
              <a:defRPr sz="1867"/>
            </a:lvl5pPr>
          </a:lstStyle>
          <a:p>
            <a:pPr lvl="0"/>
            <a:r>
              <a:rPr lang="en-US"/>
              <a:t>Click to add text</a:t>
            </a:r>
          </a:p>
        </p:txBody>
      </p:sp>
      <p:cxnSp>
        <p:nvCxnSpPr>
          <p:cNvPr id="27" name="Straight Connector 26">
            <a:extLst>
              <a:ext uri="{FF2B5EF4-FFF2-40B4-BE49-F238E27FC236}">
                <a16:creationId xmlns:a16="http://schemas.microsoft.com/office/drawing/2014/main" id="{DCE14D27-3377-554F-95D1-74791DD94F72}"/>
              </a:ext>
            </a:extLst>
          </p:cNvPr>
          <p:cNvCxnSpPr>
            <a:cxnSpLocks/>
          </p:cNvCxnSpPr>
          <p:nvPr userDrawn="1"/>
        </p:nvCxnSpPr>
        <p:spPr>
          <a:xfrm>
            <a:off x="1393953" y="5073296"/>
            <a:ext cx="0" cy="592667"/>
          </a:xfrm>
          <a:prstGeom prst="line">
            <a:avLst/>
          </a:prstGeom>
          <a:ln w="19050" cap="rnd" cmpd="sng">
            <a:solidFill>
              <a:schemeClr val="bg1">
                <a:lumMod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B908FAE-22D5-EB40-B26F-79336CC1F35B}"/>
              </a:ext>
            </a:extLst>
          </p:cNvPr>
          <p:cNvCxnSpPr>
            <a:cxnSpLocks/>
          </p:cNvCxnSpPr>
          <p:nvPr userDrawn="1"/>
        </p:nvCxnSpPr>
        <p:spPr>
          <a:xfrm>
            <a:off x="1393953" y="3897677"/>
            <a:ext cx="0" cy="592667"/>
          </a:xfrm>
          <a:prstGeom prst="line">
            <a:avLst/>
          </a:prstGeom>
          <a:ln w="19050" cap="rnd" cmpd="sng">
            <a:solidFill>
              <a:schemeClr val="bg1">
                <a:lumMod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38A06532-A4BA-CD4E-B533-E1BDE8537DA5}"/>
              </a:ext>
            </a:extLst>
          </p:cNvPr>
          <p:cNvCxnSpPr>
            <a:cxnSpLocks/>
          </p:cNvCxnSpPr>
          <p:nvPr userDrawn="1"/>
        </p:nvCxnSpPr>
        <p:spPr>
          <a:xfrm>
            <a:off x="1393953" y="2722059"/>
            <a:ext cx="0" cy="592667"/>
          </a:xfrm>
          <a:prstGeom prst="line">
            <a:avLst/>
          </a:prstGeom>
          <a:ln w="19050" cap="rnd" cmpd="sng">
            <a:solidFill>
              <a:schemeClr val="bg1">
                <a:lumMod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4ED5B35-5E30-724B-87D0-46C006B35C03}"/>
              </a:ext>
            </a:extLst>
          </p:cNvPr>
          <p:cNvCxnSpPr>
            <a:cxnSpLocks/>
          </p:cNvCxnSpPr>
          <p:nvPr userDrawn="1"/>
        </p:nvCxnSpPr>
        <p:spPr>
          <a:xfrm>
            <a:off x="1393953" y="1543545"/>
            <a:ext cx="0" cy="592667"/>
          </a:xfrm>
          <a:prstGeom prst="line">
            <a:avLst/>
          </a:prstGeom>
          <a:ln w="19050" cap="rnd" cmpd="sng">
            <a:solidFill>
              <a:schemeClr val="bg1">
                <a:lumMod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24" name="Slide Number Placeholder 2">
            <a:extLst>
              <a:ext uri="{FF2B5EF4-FFF2-40B4-BE49-F238E27FC236}">
                <a16:creationId xmlns:a16="http://schemas.microsoft.com/office/drawing/2014/main" id="{49033DAB-530B-4845-B3C4-46C687E9956F}"/>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sp>
        <p:nvSpPr>
          <p:cNvPr id="26" name="Picture Placeholder 3">
            <a:extLst>
              <a:ext uri="{FF2B5EF4-FFF2-40B4-BE49-F238E27FC236}">
                <a16:creationId xmlns:a16="http://schemas.microsoft.com/office/drawing/2014/main" id="{D62CF837-910E-5748-B034-7862E21ED698}"/>
              </a:ext>
            </a:extLst>
          </p:cNvPr>
          <p:cNvSpPr>
            <a:spLocks noGrp="1"/>
          </p:cNvSpPr>
          <p:nvPr>
            <p:ph type="pic" sz="quarter" idx="61" hasCustomPrompt="1"/>
          </p:nvPr>
        </p:nvSpPr>
        <p:spPr>
          <a:xfrm>
            <a:off x="6113376" y="-2"/>
            <a:ext cx="6078624" cy="6270171"/>
          </a:xfrm>
          <a:prstGeom prst="rect">
            <a:avLst/>
          </a:prstGeom>
        </p:spPr>
        <p:txBody>
          <a:bodyPr vert="horz" lIns="640080" tIns="45720" rIns="640080" bIns="45720" rtlCol="0" anchor="ctr">
            <a:noAutofit/>
          </a:bodyPr>
          <a:lstStyle>
            <a:lvl1pPr marL="0" marR="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lang="en-US" sz="1333">
                <a:solidFill>
                  <a:schemeClr val="bg1"/>
                </a:solidFill>
                <a:highlight>
                  <a:srgbClr val="80B9F9"/>
                </a:highlight>
              </a:defRPr>
            </a:lvl1pPr>
          </a:lstStyle>
          <a:p>
            <a:pPr marL="0" marR="0" lvl="0" indent="0" algn="ctr" defTabSz="609585" rtl="0" eaLnBrk="1" fontAlgn="auto" latinLnBrk="0" hangingPunct="1">
              <a:lnSpc>
                <a:spcPct val="100000"/>
              </a:lnSpc>
              <a:spcBef>
                <a:spcPts val="800"/>
              </a:spcBef>
              <a:spcAft>
                <a:spcPts val="0"/>
              </a:spcAft>
              <a:buClr>
                <a:schemeClr val="tx2"/>
              </a:buClr>
              <a:buSzTx/>
              <a:buFont typeface="Arial" panose="020B0604020202020204" pitchFamily="34" charset="0"/>
              <a:buNone/>
              <a:tabLst/>
              <a:defRPr/>
            </a:pPr>
            <a:r>
              <a:rPr lang="en-US"/>
              <a:t>Click icon to change image, or delete the overlay to keep existing image</a:t>
            </a:r>
          </a:p>
        </p:txBody>
      </p:sp>
    </p:spTree>
    <p:extLst>
      <p:ext uri="{BB962C8B-B14F-4D97-AF65-F5344CB8AC3E}">
        <p14:creationId xmlns:p14="http://schemas.microsoft.com/office/powerpoint/2010/main" val="4838990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AGENDA SLIDE_4">
    <p:spTree>
      <p:nvGrpSpPr>
        <p:cNvPr id="1" name=""/>
        <p:cNvGrpSpPr/>
        <p:nvPr/>
      </p:nvGrpSpPr>
      <p:grpSpPr>
        <a:xfrm>
          <a:off x="0" y="0"/>
          <a:ext cx="0" cy="0"/>
          <a:chOff x="0" y="0"/>
          <a:chExt cx="0" cy="0"/>
        </a:xfrm>
      </p:grpSpPr>
      <p:sp>
        <p:nvSpPr>
          <p:cNvPr id="116" name="Text Placeholder 4">
            <a:extLst>
              <a:ext uri="{FF2B5EF4-FFF2-40B4-BE49-F238E27FC236}">
                <a16:creationId xmlns:a16="http://schemas.microsoft.com/office/drawing/2014/main" id="{95099DE8-574F-9041-8E2B-79625CE7D692}"/>
              </a:ext>
            </a:extLst>
          </p:cNvPr>
          <p:cNvSpPr>
            <a:spLocks noGrp="1"/>
          </p:cNvSpPr>
          <p:nvPr>
            <p:ph type="body" sz="quarter" idx="40" hasCustomPrompt="1"/>
          </p:nvPr>
        </p:nvSpPr>
        <p:spPr>
          <a:xfrm>
            <a:off x="6194158" y="365895"/>
            <a:ext cx="5171605" cy="449280"/>
          </a:xfrm>
          <a:prstGeom prst="rect">
            <a:avLst/>
          </a:prstGeom>
        </p:spPr>
        <p:txBody>
          <a:bodyPr lIns="0" bIns="0" anchor="b"/>
          <a:lstStyle>
            <a:lvl1pPr>
              <a:defRPr sz="1867" b="1">
                <a:solidFill>
                  <a:schemeClr val="accent2"/>
                </a:solidFill>
              </a:defRPr>
            </a:lvl1pPr>
            <a:lvl2pPr marL="0" indent="0">
              <a:buNone/>
              <a:defRPr sz="2400"/>
            </a:lvl2pPr>
            <a:lvl3pPr>
              <a:defRPr sz="2133"/>
            </a:lvl3pPr>
            <a:lvl4pPr>
              <a:defRPr sz="2133"/>
            </a:lvl4pPr>
            <a:lvl5pPr>
              <a:defRPr sz="1867"/>
            </a:lvl5pPr>
          </a:lstStyle>
          <a:p>
            <a:pPr lvl="0"/>
            <a:r>
              <a:rPr lang="en-US"/>
              <a:t>Click to add text</a:t>
            </a:r>
          </a:p>
        </p:txBody>
      </p:sp>
      <p:sp>
        <p:nvSpPr>
          <p:cNvPr id="117" name="Text Placeholder 8">
            <a:extLst>
              <a:ext uri="{FF2B5EF4-FFF2-40B4-BE49-F238E27FC236}">
                <a16:creationId xmlns:a16="http://schemas.microsoft.com/office/drawing/2014/main" id="{C1CCAC30-5492-DA47-BC16-AF81DEEE085C}"/>
              </a:ext>
            </a:extLst>
          </p:cNvPr>
          <p:cNvSpPr>
            <a:spLocks noGrp="1"/>
          </p:cNvSpPr>
          <p:nvPr>
            <p:ph type="body" sz="quarter" idx="41" hasCustomPrompt="1"/>
          </p:nvPr>
        </p:nvSpPr>
        <p:spPr>
          <a:xfrm>
            <a:off x="5079382" y="365899"/>
            <a:ext cx="901721" cy="924764"/>
          </a:xfrm>
          <a:prstGeom prst="rect">
            <a:avLst/>
          </a:prstGeom>
        </p:spPr>
        <p:txBody>
          <a:bodyPr vert="horz" lIns="91440" tIns="45720" rIns="0" bIns="0" rtlCol="0" anchor="ctr">
            <a:noAutofit/>
          </a:bodyPr>
          <a:lstStyle>
            <a:lvl1pPr algn="ctr">
              <a:defRPr lang="en-US" sz="4267" b="1" dirty="0">
                <a:solidFill>
                  <a:schemeClr val="accent2"/>
                </a:solidFill>
              </a:defRPr>
            </a:lvl1pPr>
          </a:lstStyle>
          <a:p>
            <a:pPr lvl="0" algn="ctr"/>
            <a:r>
              <a:rPr lang="en-US"/>
              <a:t>01</a:t>
            </a:r>
          </a:p>
        </p:txBody>
      </p:sp>
      <p:sp>
        <p:nvSpPr>
          <p:cNvPr id="118" name="Text Placeholder 4">
            <a:extLst>
              <a:ext uri="{FF2B5EF4-FFF2-40B4-BE49-F238E27FC236}">
                <a16:creationId xmlns:a16="http://schemas.microsoft.com/office/drawing/2014/main" id="{48B7EFB6-5D6B-2140-B682-F250745FADF6}"/>
              </a:ext>
            </a:extLst>
          </p:cNvPr>
          <p:cNvSpPr>
            <a:spLocks noGrp="1"/>
          </p:cNvSpPr>
          <p:nvPr>
            <p:ph type="body" sz="quarter" idx="51" hasCustomPrompt="1"/>
          </p:nvPr>
        </p:nvSpPr>
        <p:spPr>
          <a:xfrm>
            <a:off x="6194158" y="841383"/>
            <a:ext cx="5171605" cy="449280"/>
          </a:xfrm>
          <a:prstGeom prst="rect">
            <a:avLst/>
          </a:prstGeom>
        </p:spPr>
        <p:txBody>
          <a:bodyPr lIns="0" tIns="0" anchor="t"/>
          <a:lstStyle>
            <a:lvl1pPr>
              <a:defRPr sz="1600">
                <a:solidFill>
                  <a:schemeClr val="tx1"/>
                </a:solidFill>
              </a:defRPr>
            </a:lvl1pPr>
            <a:lvl2pPr marL="0" indent="0">
              <a:buNone/>
              <a:defRPr sz="2400"/>
            </a:lvl2pPr>
            <a:lvl3pPr>
              <a:defRPr sz="2133"/>
            </a:lvl3pPr>
            <a:lvl4pPr>
              <a:defRPr sz="2133"/>
            </a:lvl4pPr>
            <a:lvl5pPr>
              <a:defRPr sz="1867"/>
            </a:lvl5pPr>
          </a:lstStyle>
          <a:p>
            <a:pPr lvl="0"/>
            <a:r>
              <a:rPr lang="en-US"/>
              <a:t>Click to add text</a:t>
            </a:r>
          </a:p>
        </p:txBody>
      </p:sp>
      <p:sp>
        <p:nvSpPr>
          <p:cNvPr id="119" name="Text Placeholder 4">
            <a:extLst>
              <a:ext uri="{FF2B5EF4-FFF2-40B4-BE49-F238E27FC236}">
                <a16:creationId xmlns:a16="http://schemas.microsoft.com/office/drawing/2014/main" id="{4F253BC2-F500-3148-B49B-29A1793CFA68}"/>
              </a:ext>
            </a:extLst>
          </p:cNvPr>
          <p:cNvSpPr>
            <a:spLocks noGrp="1"/>
          </p:cNvSpPr>
          <p:nvPr>
            <p:ph type="body" sz="quarter" idx="52" hasCustomPrompt="1"/>
          </p:nvPr>
        </p:nvSpPr>
        <p:spPr>
          <a:xfrm>
            <a:off x="6194156" y="1544409"/>
            <a:ext cx="5171608" cy="449280"/>
          </a:xfrm>
          <a:prstGeom prst="rect">
            <a:avLst/>
          </a:prstGeom>
        </p:spPr>
        <p:txBody>
          <a:bodyPr lIns="0" bIns="0" anchor="b"/>
          <a:lstStyle>
            <a:lvl1pPr>
              <a:defRPr lang="en-US" sz="1867" b="1" i="0" kern="1200" dirty="0">
                <a:solidFill>
                  <a:schemeClr val="tx2"/>
                </a:solidFill>
                <a:latin typeface="+mn-lt"/>
                <a:ea typeface="Helvetica Neue Thin" panose="020B0403020202020204" pitchFamily="34" charset="0"/>
                <a:cs typeface="+mn-cs"/>
              </a:defRPr>
            </a:lvl1pPr>
            <a:lvl2pPr marL="0" indent="0">
              <a:buNone/>
              <a:defRPr sz="2400"/>
            </a:lvl2pPr>
            <a:lvl3pPr>
              <a:defRPr sz="2133"/>
            </a:lvl3pPr>
            <a:lvl4pPr>
              <a:defRPr sz="2133"/>
            </a:lvl4pPr>
            <a:lvl5pPr>
              <a:defRPr sz="1867"/>
            </a:lvl5pPr>
          </a:lstStyle>
          <a:p>
            <a:pPr lvl="0"/>
            <a:r>
              <a:rPr lang="en-US"/>
              <a:t>Click to add text</a:t>
            </a:r>
          </a:p>
        </p:txBody>
      </p:sp>
      <p:sp>
        <p:nvSpPr>
          <p:cNvPr id="120" name="Text Placeholder 8">
            <a:extLst>
              <a:ext uri="{FF2B5EF4-FFF2-40B4-BE49-F238E27FC236}">
                <a16:creationId xmlns:a16="http://schemas.microsoft.com/office/drawing/2014/main" id="{D85B2A18-ED79-A44D-9AFB-C32B455A48ED}"/>
              </a:ext>
            </a:extLst>
          </p:cNvPr>
          <p:cNvSpPr>
            <a:spLocks noGrp="1"/>
          </p:cNvSpPr>
          <p:nvPr>
            <p:ph type="body" sz="quarter" idx="53" hasCustomPrompt="1"/>
          </p:nvPr>
        </p:nvSpPr>
        <p:spPr>
          <a:xfrm>
            <a:off x="5084467" y="1544411"/>
            <a:ext cx="896636" cy="924767"/>
          </a:xfrm>
          <a:prstGeom prst="rect">
            <a:avLst/>
          </a:prstGeom>
        </p:spPr>
        <p:txBody>
          <a:bodyPr vert="horz" lIns="91440" tIns="45720" rIns="0" bIns="0" rtlCol="0" anchor="ctr">
            <a:noAutofit/>
          </a:bodyPr>
          <a:lstStyle>
            <a:lvl1pPr algn="ctr">
              <a:defRPr lang="en-US" sz="4267" b="1" i="0" kern="1200" dirty="0">
                <a:solidFill>
                  <a:schemeClr val="tx2"/>
                </a:solidFill>
                <a:latin typeface="+mn-lt"/>
                <a:ea typeface="Helvetica Neue Thin" panose="020B0403020202020204" pitchFamily="34" charset="0"/>
                <a:cs typeface="+mn-cs"/>
              </a:defRPr>
            </a:lvl1pPr>
          </a:lstStyle>
          <a:p>
            <a:pPr marL="0" lvl="0" indent="0" algn="ctr" defTabSz="609585" rtl="0" eaLnBrk="1" latinLnBrk="0" hangingPunct="1">
              <a:lnSpc>
                <a:spcPct val="100000"/>
              </a:lnSpc>
              <a:spcBef>
                <a:spcPts val="800"/>
              </a:spcBef>
              <a:spcAft>
                <a:spcPts val="0"/>
              </a:spcAft>
              <a:buClr>
                <a:schemeClr val="tx2"/>
              </a:buClr>
              <a:buFont typeface="Arial" panose="020B0604020202020204" pitchFamily="34" charset="0"/>
              <a:buNone/>
            </a:pPr>
            <a:r>
              <a:rPr lang="en-US"/>
              <a:t>02</a:t>
            </a:r>
          </a:p>
        </p:txBody>
      </p:sp>
      <p:sp>
        <p:nvSpPr>
          <p:cNvPr id="121" name="Text Placeholder 4">
            <a:extLst>
              <a:ext uri="{FF2B5EF4-FFF2-40B4-BE49-F238E27FC236}">
                <a16:creationId xmlns:a16="http://schemas.microsoft.com/office/drawing/2014/main" id="{6C18B101-901D-774D-A6E3-D83A2A86AB7C}"/>
              </a:ext>
            </a:extLst>
          </p:cNvPr>
          <p:cNvSpPr>
            <a:spLocks noGrp="1"/>
          </p:cNvSpPr>
          <p:nvPr>
            <p:ph type="body" sz="quarter" idx="54" hasCustomPrompt="1"/>
          </p:nvPr>
        </p:nvSpPr>
        <p:spPr>
          <a:xfrm>
            <a:off x="6194156" y="2019897"/>
            <a:ext cx="5171608" cy="449280"/>
          </a:xfrm>
          <a:prstGeom prst="rect">
            <a:avLst/>
          </a:prstGeom>
        </p:spPr>
        <p:txBody>
          <a:bodyPr lIns="0" tIns="0" anchor="t"/>
          <a:lstStyle>
            <a:lvl1pPr>
              <a:defRPr sz="1600">
                <a:solidFill>
                  <a:schemeClr val="tx1"/>
                </a:solidFill>
              </a:defRPr>
            </a:lvl1pPr>
            <a:lvl2pPr marL="0" indent="0">
              <a:buNone/>
              <a:defRPr sz="2400"/>
            </a:lvl2pPr>
            <a:lvl3pPr>
              <a:defRPr sz="2133"/>
            </a:lvl3pPr>
            <a:lvl4pPr>
              <a:defRPr sz="2133"/>
            </a:lvl4pPr>
            <a:lvl5pPr>
              <a:defRPr sz="1867"/>
            </a:lvl5pPr>
          </a:lstStyle>
          <a:p>
            <a:pPr lvl="0"/>
            <a:r>
              <a:rPr lang="en-US"/>
              <a:t>Click to add text</a:t>
            </a:r>
          </a:p>
        </p:txBody>
      </p:sp>
      <p:sp>
        <p:nvSpPr>
          <p:cNvPr id="122" name="Text Placeholder 4">
            <a:extLst>
              <a:ext uri="{FF2B5EF4-FFF2-40B4-BE49-F238E27FC236}">
                <a16:creationId xmlns:a16="http://schemas.microsoft.com/office/drawing/2014/main" id="{9F42745A-769E-4A43-9851-1FFB3BC94A9F}"/>
              </a:ext>
            </a:extLst>
          </p:cNvPr>
          <p:cNvSpPr>
            <a:spLocks noGrp="1"/>
          </p:cNvSpPr>
          <p:nvPr>
            <p:ph type="body" sz="quarter" idx="55" hasCustomPrompt="1"/>
          </p:nvPr>
        </p:nvSpPr>
        <p:spPr>
          <a:xfrm>
            <a:off x="6194154" y="2720028"/>
            <a:ext cx="5171609" cy="449280"/>
          </a:xfrm>
          <a:prstGeom prst="rect">
            <a:avLst/>
          </a:prstGeom>
        </p:spPr>
        <p:txBody>
          <a:bodyPr lIns="0" bIns="0" anchor="b"/>
          <a:lstStyle>
            <a:lvl1pPr>
              <a:defRPr lang="en-US" sz="1867" b="1" i="0" kern="1200" dirty="0">
                <a:solidFill>
                  <a:schemeClr val="accent1"/>
                </a:solidFill>
                <a:latin typeface="+mn-lt"/>
                <a:ea typeface="Helvetica Neue Thin" panose="020B0403020202020204" pitchFamily="34" charset="0"/>
                <a:cs typeface="+mn-cs"/>
              </a:defRPr>
            </a:lvl1pPr>
            <a:lvl2pPr marL="0" indent="0">
              <a:buNone/>
              <a:defRPr sz="2400"/>
            </a:lvl2pPr>
            <a:lvl3pPr>
              <a:defRPr sz="2133"/>
            </a:lvl3pPr>
            <a:lvl4pPr>
              <a:defRPr sz="2133"/>
            </a:lvl4pPr>
            <a:lvl5pPr>
              <a:defRPr sz="1867"/>
            </a:lvl5pPr>
          </a:lstStyle>
          <a:p>
            <a:pPr lvl="0"/>
            <a:r>
              <a:rPr lang="en-US"/>
              <a:t>Click to add text</a:t>
            </a:r>
          </a:p>
        </p:txBody>
      </p:sp>
      <p:sp>
        <p:nvSpPr>
          <p:cNvPr id="123" name="Text Placeholder 8">
            <a:extLst>
              <a:ext uri="{FF2B5EF4-FFF2-40B4-BE49-F238E27FC236}">
                <a16:creationId xmlns:a16="http://schemas.microsoft.com/office/drawing/2014/main" id="{9D1AAF0F-2C2A-734B-B00F-F061AE6DE218}"/>
              </a:ext>
            </a:extLst>
          </p:cNvPr>
          <p:cNvSpPr>
            <a:spLocks noGrp="1"/>
          </p:cNvSpPr>
          <p:nvPr>
            <p:ph type="body" sz="quarter" idx="56" hasCustomPrompt="1"/>
          </p:nvPr>
        </p:nvSpPr>
        <p:spPr>
          <a:xfrm>
            <a:off x="5084467" y="2720028"/>
            <a:ext cx="896637" cy="924768"/>
          </a:xfrm>
          <a:prstGeom prst="rect">
            <a:avLst/>
          </a:prstGeom>
        </p:spPr>
        <p:txBody>
          <a:bodyPr vert="horz" lIns="91440" tIns="45720" rIns="0" bIns="0" rtlCol="0" anchor="ctr">
            <a:noAutofit/>
          </a:bodyPr>
          <a:lstStyle>
            <a:lvl1pPr algn="ctr">
              <a:defRPr lang="en-US" sz="4267" b="1" dirty="0">
                <a:solidFill>
                  <a:schemeClr val="accent1"/>
                </a:solidFill>
              </a:defRPr>
            </a:lvl1pPr>
          </a:lstStyle>
          <a:p>
            <a:pPr lvl="0" algn="ctr"/>
            <a:r>
              <a:rPr lang="en-US"/>
              <a:t>03</a:t>
            </a:r>
          </a:p>
        </p:txBody>
      </p:sp>
      <p:sp>
        <p:nvSpPr>
          <p:cNvPr id="124" name="Text Placeholder 4">
            <a:extLst>
              <a:ext uri="{FF2B5EF4-FFF2-40B4-BE49-F238E27FC236}">
                <a16:creationId xmlns:a16="http://schemas.microsoft.com/office/drawing/2014/main" id="{8D272742-9404-1A41-B499-41B229D7A9C7}"/>
              </a:ext>
            </a:extLst>
          </p:cNvPr>
          <p:cNvSpPr>
            <a:spLocks noGrp="1"/>
          </p:cNvSpPr>
          <p:nvPr>
            <p:ph type="body" sz="quarter" idx="57" hasCustomPrompt="1"/>
          </p:nvPr>
        </p:nvSpPr>
        <p:spPr>
          <a:xfrm>
            <a:off x="6194154" y="3195516"/>
            <a:ext cx="5171609" cy="449280"/>
          </a:xfrm>
          <a:prstGeom prst="rect">
            <a:avLst/>
          </a:prstGeom>
        </p:spPr>
        <p:txBody>
          <a:bodyPr lIns="0" tIns="0" anchor="t"/>
          <a:lstStyle>
            <a:lvl1pPr>
              <a:defRPr sz="1600">
                <a:solidFill>
                  <a:schemeClr val="tx1"/>
                </a:solidFill>
              </a:defRPr>
            </a:lvl1pPr>
            <a:lvl2pPr marL="0" indent="0">
              <a:buNone/>
              <a:defRPr sz="2400"/>
            </a:lvl2pPr>
            <a:lvl3pPr>
              <a:defRPr sz="2133"/>
            </a:lvl3pPr>
            <a:lvl4pPr>
              <a:defRPr sz="2133"/>
            </a:lvl4pPr>
            <a:lvl5pPr>
              <a:defRPr sz="1867"/>
            </a:lvl5pPr>
          </a:lstStyle>
          <a:p>
            <a:pPr lvl="0"/>
            <a:r>
              <a:rPr lang="en-US"/>
              <a:t>Click to add text</a:t>
            </a:r>
          </a:p>
        </p:txBody>
      </p:sp>
      <p:sp>
        <p:nvSpPr>
          <p:cNvPr id="125" name="Text Placeholder 4">
            <a:extLst>
              <a:ext uri="{FF2B5EF4-FFF2-40B4-BE49-F238E27FC236}">
                <a16:creationId xmlns:a16="http://schemas.microsoft.com/office/drawing/2014/main" id="{7282B8FA-E88E-5B41-83AA-2ED3D85AC861}"/>
              </a:ext>
            </a:extLst>
          </p:cNvPr>
          <p:cNvSpPr>
            <a:spLocks noGrp="1"/>
          </p:cNvSpPr>
          <p:nvPr>
            <p:ph type="body" sz="quarter" idx="58" hasCustomPrompt="1"/>
          </p:nvPr>
        </p:nvSpPr>
        <p:spPr>
          <a:xfrm>
            <a:off x="6194154" y="3895647"/>
            <a:ext cx="5171609" cy="449280"/>
          </a:xfrm>
          <a:prstGeom prst="rect">
            <a:avLst/>
          </a:prstGeom>
        </p:spPr>
        <p:txBody>
          <a:bodyPr lIns="0" bIns="0" anchor="b"/>
          <a:lstStyle>
            <a:lvl1pPr>
              <a:defRPr lang="en-US" sz="1867" b="1" i="0" kern="1200" dirty="0">
                <a:solidFill>
                  <a:schemeClr val="accent3"/>
                </a:solidFill>
                <a:latin typeface="+mn-lt"/>
                <a:ea typeface="Helvetica Neue Thin" panose="020B0403020202020204" pitchFamily="34" charset="0"/>
                <a:cs typeface="+mn-cs"/>
              </a:defRPr>
            </a:lvl1pPr>
            <a:lvl2pPr marL="0" indent="0">
              <a:buNone/>
              <a:defRPr sz="2400"/>
            </a:lvl2pPr>
            <a:lvl3pPr>
              <a:defRPr sz="2133"/>
            </a:lvl3pPr>
            <a:lvl4pPr>
              <a:defRPr sz="2133"/>
            </a:lvl4pPr>
            <a:lvl5pPr>
              <a:defRPr sz="1867"/>
            </a:lvl5pPr>
          </a:lstStyle>
          <a:p>
            <a:pPr lvl="0"/>
            <a:r>
              <a:rPr lang="en-US"/>
              <a:t>Click to add text</a:t>
            </a:r>
          </a:p>
        </p:txBody>
      </p:sp>
      <p:sp>
        <p:nvSpPr>
          <p:cNvPr id="126" name="Text Placeholder 8">
            <a:extLst>
              <a:ext uri="{FF2B5EF4-FFF2-40B4-BE49-F238E27FC236}">
                <a16:creationId xmlns:a16="http://schemas.microsoft.com/office/drawing/2014/main" id="{ED35D191-5360-274D-8339-74CA37A4B924}"/>
              </a:ext>
            </a:extLst>
          </p:cNvPr>
          <p:cNvSpPr>
            <a:spLocks noGrp="1"/>
          </p:cNvSpPr>
          <p:nvPr>
            <p:ph type="body" sz="quarter" idx="59" hasCustomPrompt="1"/>
          </p:nvPr>
        </p:nvSpPr>
        <p:spPr>
          <a:xfrm>
            <a:off x="5079382" y="3895647"/>
            <a:ext cx="901721" cy="924768"/>
          </a:xfrm>
          <a:prstGeom prst="rect">
            <a:avLst/>
          </a:prstGeom>
        </p:spPr>
        <p:txBody>
          <a:bodyPr vert="horz" lIns="91440" tIns="45720" rIns="0" bIns="0" rtlCol="0" anchor="ctr">
            <a:noAutofit/>
          </a:bodyPr>
          <a:lstStyle>
            <a:lvl1pPr algn="ctr">
              <a:defRPr lang="en-US" sz="4267" b="1" dirty="0">
                <a:solidFill>
                  <a:schemeClr val="accent3"/>
                </a:solidFill>
              </a:defRPr>
            </a:lvl1pPr>
          </a:lstStyle>
          <a:p>
            <a:pPr lvl="0" algn="ctr"/>
            <a:r>
              <a:rPr lang="en-US"/>
              <a:t>04</a:t>
            </a:r>
          </a:p>
        </p:txBody>
      </p:sp>
      <p:sp>
        <p:nvSpPr>
          <p:cNvPr id="127" name="Text Placeholder 4">
            <a:extLst>
              <a:ext uri="{FF2B5EF4-FFF2-40B4-BE49-F238E27FC236}">
                <a16:creationId xmlns:a16="http://schemas.microsoft.com/office/drawing/2014/main" id="{A9E01E94-A714-D248-B7D1-777452121A5E}"/>
              </a:ext>
            </a:extLst>
          </p:cNvPr>
          <p:cNvSpPr>
            <a:spLocks noGrp="1"/>
          </p:cNvSpPr>
          <p:nvPr>
            <p:ph type="body" sz="quarter" idx="60" hasCustomPrompt="1"/>
          </p:nvPr>
        </p:nvSpPr>
        <p:spPr>
          <a:xfrm>
            <a:off x="6194154" y="4371135"/>
            <a:ext cx="5171609" cy="449280"/>
          </a:xfrm>
          <a:prstGeom prst="rect">
            <a:avLst/>
          </a:prstGeom>
        </p:spPr>
        <p:txBody>
          <a:bodyPr lIns="0" tIns="0" anchor="t"/>
          <a:lstStyle>
            <a:lvl1pPr>
              <a:defRPr sz="1600">
                <a:solidFill>
                  <a:schemeClr val="tx1"/>
                </a:solidFill>
              </a:defRPr>
            </a:lvl1pPr>
            <a:lvl2pPr marL="0" indent="0">
              <a:buNone/>
              <a:defRPr sz="2400"/>
            </a:lvl2pPr>
            <a:lvl3pPr>
              <a:defRPr sz="2133"/>
            </a:lvl3pPr>
            <a:lvl4pPr>
              <a:defRPr sz="2133"/>
            </a:lvl4pPr>
            <a:lvl5pPr>
              <a:defRPr sz="1867"/>
            </a:lvl5pPr>
          </a:lstStyle>
          <a:p>
            <a:pPr lvl="0"/>
            <a:r>
              <a:rPr lang="en-US"/>
              <a:t>Click to add text</a:t>
            </a:r>
          </a:p>
        </p:txBody>
      </p:sp>
      <p:sp>
        <p:nvSpPr>
          <p:cNvPr id="128" name="Text Placeholder 4">
            <a:extLst>
              <a:ext uri="{FF2B5EF4-FFF2-40B4-BE49-F238E27FC236}">
                <a16:creationId xmlns:a16="http://schemas.microsoft.com/office/drawing/2014/main" id="{69827C6E-2E5A-654F-8129-EECF7C674BF4}"/>
              </a:ext>
            </a:extLst>
          </p:cNvPr>
          <p:cNvSpPr>
            <a:spLocks noGrp="1"/>
          </p:cNvSpPr>
          <p:nvPr>
            <p:ph type="body" sz="quarter" idx="61" hasCustomPrompt="1"/>
          </p:nvPr>
        </p:nvSpPr>
        <p:spPr>
          <a:xfrm>
            <a:off x="6194154" y="5071265"/>
            <a:ext cx="5171609" cy="449280"/>
          </a:xfrm>
          <a:prstGeom prst="rect">
            <a:avLst/>
          </a:prstGeom>
        </p:spPr>
        <p:txBody>
          <a:bodyPr lIns="0" bIns="0" anchor="b"/>
          <a:lstStyle>
            <a:lvl1pPr>
              <a:defRPr lang="en-US" sz="1867" b="1" i="0" kern="1200" dirty="0">
                <a:solidFill>
                  <a:schemeClr val="bg2"/>
                </a:solidFill>
                <a:latin typeface="+mn-lt"/>
                <a:ea typeface="Helvetica Neue Thin" panose="020B0403020202020204" pitchFamily="34" charset="0"/>
                <a:cs typeface="+mn-cs"/>
              </a:defRPr>
            </a:lvl1pPr>
            <a:lvl2pPr marL="0" indent="0">
              <a:buNone/>
              <a:defRPr sz="2400"/>
            </a:lvl2pPr>
            <a:lvl3pPr>
              <a:defRPr sz="2133"/>
            </a:lvl3pPr>
            <a:lvl4pPr>
              <a:defRPr sz="2133"/>
            </a:lvl4pPr>
            <a:lvl5pPr>
              <a:defRPr sz="1867"/>
            </a:lvl5pPr>
          </a:lstStyle>
          <a:p>
            <a:pPr lvl="0"/>
            <a:r>
              <a:rPr lang="en-US"/>
              <a:t>Click to add text</a:t>
            </a:r>
          </a:p>
        </p:txBody>
      </p:sp>
      <p:sp>
        <p:nvSpPr>
          <p:cNvPr id="129" name="Text Placeholder 8">
            <a:extLst>
              <a:ext uri="{FF2B5EF4-FFF2-40B4-BE49-F238E27FC236}">
                <a16:creationId xmlns:a16="http://schemas.microsoft.com/office/drawing/2014/main" id="{AEEFF60B-AB80-7C4E-AE06-84447952CB7B}"/>
              </a:ext>
            </a:extLst>
          </p:cNvPr>
          <p:cNvSpPr>
            <a:spLocks noGrp="1"/>
          </p:cNvSpPr>
          <p:nvPr>
            <p:ph type="body" sz="quarter" idx="62" hasCustomPrompt="1"/>
          </p:nvPr>
        </p:nvSpPr>
        <p:spPr>
          <a:xfrm>
            <a:off x="5084467" y="5071267"/>
            <a:ext cx="896637" cy="924767"/>
          </a:xfrm>
          <a:prstGeom prst="rect">
            <a:avLst/>
          </a:prstGeom>
        </p:spPr>
        <p:txBody>
          <a:bodyPr vert="horz" lIns="91440" tIns="45720" rIns="0" bIns="0" rtlCol="0" anchor="ctr">
            <a:noAutofit/>
          </a:bodyPr>
          <a:lstStyle>
            <a:lvl1pPr algn="ctr">
              <a:defRPr lang="en-US" sz="4267" b="1" dirty="0">
                <a:solidFill>
                  <a:schemeClr val="bg2"/>
                </a:solidFill>
              </a:defRPr>
            </a:lvl1pPr>
          </a:lstStyle>
          <a:p>
            <a:pPr lvl="0" algn="ctr"/>
            <a:r>
              <a:rPr lang="en-US"/>
              <a:t>05</a:t>
            </a:r>
          </a:p>
        </p:txBody>
      </p:sp>
      <p:sp>
        <p:nvSpPr>
          <p:cNvPr id="130" name="Text Placeholder 4">
            <a:extLst>
              <a:ext uri="{FF2B5EF4-FFF2-40B4-BE49-F238E27FC236}">
                <a16:creationId xmlns:a16="http://schemas.microsoft.com/office/drawing/2014/main" id="{001E0006-A93F-5D4E-B60E-1159575D155E}"/>
              </a:ext>
            </a:extLst>
          </p:cNvPr>
          <p:cNvSpPr>
            <a:spLocks noGrp="1"/>
          </p:cNvSpPr>
          <p:nvPr>
            <p:ph type="body" sz="quarter" idx="63" hasCustomPrompt="1"/>
          </p:nvPr>
        </p:nvSpPr>
        <p:spPr>
          <a:xfrm>
            <a:off x="6194154" y="5546753"/>
            <a:ext cx="5171609" cy="449280"/>
          </a:xfrm>
          <a:prstGeom prst="rect">
            <a:avLst/>
          </a:prstGeom>
        </p:spPr>
        <p:txBody>
          <a:bodyPr lIns="0" tIns="0" anchor="t"/>
          <a:lstStyle>
            <a:lvl1pPr>
              <a:defRPr sz="1600">
                <a:solidFill>
                  <a:schemeClr val="tx1"/>
                </a:solidFill>
              </a:defRPr>
            </a:lvl1pPr>
            <a:lvl2pPr marL="0" indent="0">
              <a:buNone/>
              <a:defRPr sz="2400"/>
            </a:lvl2pPr>
            <a:lvl3pPr>
              <a:defRPr sz="2133"/>
            </a:lvl3pPr>
            <a:lvl4pPr>
              <a:defRPr sz="2133"/>
            </a:lvl4pPr>
            <a:lvl5pPr>
              <a:defRPr sz="1867"/>
            </a:lvl5pPr>
          </a:lstStyle>
          <a:p>
            <a:pPr lvl="0"/>
            <a:r>
              <a:rPr lang="en-US"/>
              <a:t>Click to add text</a:t>
            </a:r>
          </a:p>
        </p:txBody>
      </p:sp>
      <p:cxnSp>
        <p:nvCxnSpPr>
          <p:cNvPr id="131" name="Straight Connector 130">
            <a:extLst>
              <a:ext uri="{FF2B5EF4-FFF2-40B4-BE49-F238E27FC236}">
                <a16:creationId xmlns:a16="http://schemas.microsoft.com/office/drawing/2014/main" id="{339C5B0B-1272-1A46-9F84-72356DD13D74}"/>
              </a:ext>
            </a:extLst>
          </p:cNvPr>
          <p:cNvCxnSpPr>
            <a:cxnSpLocks/>
          </p:cNvCxnSpPr>
          <p:nvPr userDrawn="1"/>
        </p:nvCxnSpPr>
        <p:spPr>
          <a:xfrm>
            <a:off x="6087631" y="5237316"/>
            <a:ext cx="0" cy="592667"/>
          </a:xfrm>
          <a:prstGeom prst="line">
            <a:avLst/>
          </a:prstGeom>
          <a:ln w="19050" cap="rnd" cmpd="sng">
            <a:solidFill>
              <a:schemeClr val="bg1">
                <a:lumMod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1265482E-CCD0-7846-B969-D7D97C615087}"/>
              </a:ext>
            </a:extLst>
          </p:cNvPr>
          <p:cNvCxnSpPr>
            <a:cxnSpLocks/>
          </p:cNvCxnSpPr>
          <p:nvPr userDrawn="1"/>
        </p:nvCxnSpPr>
        <p:spPr>
          <a:xfrm>
            <a:off x="6087631" y="4061697"/>
            <a:ext cx="0" cy="592667"/>
          </a:xfrm>
          <a:prstGeom prst="line">
            <a:avLst/>
          </a:prstGeom>
          <a:ln w="19050" cap="rnd" cmpd="sng">
            <a:solidFill>
              <a:schemeClr val="bg1">
                <a:lumMod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A984A4B3-E99F-7749-90E7-2C6E22E3CBDB}"/>
              </a:ext>
            </a:extLst>
          </p:cNvPr>
          <p:cNvCxnSpPr>
            <a:cxnSpLocks/>
          </p:cNvCxnSpPr>
          <p:nvPr userDrawn="1"/>
        </p:nvCxnSpPr>
        <p:spPr>
          <a:xfrm>
            <a:off x="6087631" y="2886079"/>
            <a:ext cx="0" cy="592667"/>
          </a:xfrm>
          <a:prstGeom prst="line">
            <a:avLst/>
          </a:prstGeom>
          <a:ln w="19050" cap="rnd" cmpd="sng">
            <a:solidFill>
              <a:schemeClr val="bg1">
                <a:lumMod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69C01CEA-6C4C-BF4A-9905-36DE0F7CCDA5}"/>
              </a:ext>
            </a:extLst>
          </p:cNvPr>
          <p:cNvCxnSpPr>
            <a:cxnSpLocks/>
          </p:cNvCxnSpPr>
          <p:nvPr userDrawn="1"/>
        </p:nvCxnSpPr>
        <p:spPr>
          <a:xfrm>
            <a:off x="6087631" y="1710460"/>
            <a:ext cx="0" cy="592667"/>
          </a:xfrm>
          <a:prstGeom prst="line">
            <a:avLst/>
          </a:prstGeom>
          <a:ln w="19050" cap="rnd" cmpd="sng">
            <a:solidFill>
              <a:schemeClr val="bg1">
                <a:lumMod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12C2A6EB-33DC-2843-AE4F-60FBEE0A4511}"/>
              </a:ext>
            </a:extLst>
          </p:cNvPr>
          <p:cNvCxnSpPr>
            <a:cxnSpLocks/>
          </p:cNvCxnSpPr>
          <p:nvPr userDrawn="1"/>
        </p:nvCxnSpPr>
        <p:spPr>
          <a:xfrm>
            <a:off x="6087631" y="531947"/>
            <a:ext cx="0" cy="592667"/>
          </a:xfrm>
          <a:prstGeom prst="line">
            <a:avLst/>
          </a:prstGeom>
          <a:ln w="19050" cap="rnd" cmpd="sng">
            <a:solidFill>
              <a:schemeClr val="bg1">
                <a:lumMod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CBFDDF4-0565-424E-AFE7-6000EF98D79D}"/>
              </a:ext>
            </a:extLst>
          </p:cNvPr>
          <p:cNvSpPr>
            <a:spLocks noGrp="1"/>
          </p:cNvSpPr>
          <p:nvPr>
            <p:ph type="title" hasCustomPrompt="1"/>
          </p:nvPr>
        </p:nvSpPr>
        <p:spPr>
          <a:xfrm>
            <a:off x="369119" y="2566337"/>
            <a:ext cx="3654215" cy="1137496"/>
          </a:xfrm>
        </p:spPr>
        <p:txBody>
          <a:bodyPr/>
          <a:lstStyle>
            <a:lvl1pPr>
              <a:defRPr>
                <a:solidFill>
                  <a:schemeClr val="bg1"/>
                </a:solidFill>
              </a:defRPr>
            </a:lvl1pPr>
          </a:lstStyle>
          <a:p>
            <a:r>
              <a:rPr lang="en-US"/>
              <a:t>Click to </a:t>
            </a:r>
            <a:br>
              <a:rPr lang="en-US"/>
            </a:br>
            <a:r>
              <a:rPr lang="en-US"/>
              <a:t>Add Title</a:t>
            </a:r>
          </a:p>
        </p:txBody>
      </p:sp>
      <p:sp>
        <p:nvSpPr>
          <p:cNvPr id="27" name="Slide Number Placeholder 2">
            <a:extLst>
              <a:ext uri="{FF2B5EF4-FFF2-40B4-BE49-F238E27FC236}">
                <a16:creationId xmlns:a16="http://schemas.microsoft.com/office/drawing/2014/main" id="{4CEAB0D7-EE10-3240-ACA1-CAE55C9024E3}"/>
              </a:ext>
            </a:extLst>
          </p:cNvPr>
          <p:cNvSpPr>
            <a:spLocks noGrp="1"/>
          </p:cNvSpPr>
          <p:nvPr>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pic>
        <p:nvPicPr>
          <p:cNvPr id="30" name="Picture 29" descr="A picture containing large, door, covered, standing&#10;&#10;Description automatically generated">
            <a:extLst>
              <a:ext uri="{FF2B5EF4-FFF2-40B4-BE49-F238E27FC236}">
                <a16:creationId xmlns:a16="http://schemas.microsoft.com/office/drawing/2014/main" id="{AB167D74-A4B8-AA45-8E77-F9ED2F62A452}"/>
              </a:ext>
            </a:extLst>
          </p:cNvPr>
          <p:cNvPicPr>
            <a:picLocks noChangeAspect="1"/>
          </p:cNvPicPr>
          <p:nvPr userDrawn="1"/>
        </p:nvPicPr>
        <p:blipFill rotWithShape="1">
          <a:blip r:embed="rId2"/>
          <a:srcRect l="1118" t="1215"/>
          <a:stretch/>
        </p:blipFill>
        <p:spPr>
          <a:xfrm>
            <a:off x="-1" y="-6097"/>
            <a:ext cx="4402145" cy="6275663"/>
          </a:xfrm>
          <a:prstGeom prst="rect">
            <a:avLst/>
          </a:prstGeom>
        </p:spPr>
      </p:pic>
      <p:sp>
        <p:nvSpPr>
          <p:cNvPr id="26" name="Picture Placeholder 4">
            <a:extLst>
              <a:ext uri="{FF2B5EF4-FFF2-40B4-BE49-F238E27FC236}">
                <a16:creationId xmlns:a16="http://schemas.microsoft.com/office/drawing/2014/main" id="{EE00522D-98A5-064E-B37C-B66BA2BE6C82}"/>
              </a:ext>
            </a:extLst>
          </p:cNvPr>
          <p:cNvSpPr>
            <a:spLocks noGrp="1"/>
          </p:cNvSpPr>
          <p:nvPr>
            <p:ph type="pic" sz="quarter" idx="45" hasCustomPrompt="1"/>
          </p:nvPr>
        </p:nvSpPr>
        <p:spPr>
          <a:xfrm>
            <a:off x="-1" y="-1"/>
            <a:ext cx="4402145" cy="6264077"/>
          </a:xfrm>
          <a:prstGeom prst="rect">
            <a:avLst/>
          </a:prstGeom>
        </p:spPr>
        <p:txBody>
          <a:bodyPr vert="horz" lIns="548640" tIns="1554480" rIns="548640" bIns="45720" rtlCol="0" anchor="t">
            <a:noAutofit/>
          </a:bodyPr>
          <a:lstStyle>
            <a:lvl1pPr>
              <a:defRPr lang="en-US" sz="1067" dirty="0">
                <a:solidFill>
                  <a:schemeClr val="bg1">
                    <a:alpha val="88000"/>
                  </a:schemeClr>
                </a:solidFill>
                <a:highlight>
                  <a:srgbClr val="80B9F9"/>
                </a:highlight>
              </a:defRPr>
            </a:lvl1pPr>
          </a:lstStyle>
          <a:p>
            <a:pPr marR="0" lvl="0" algn="ctr" fontAlgn="auto">
              <a:buSzTx/>
              <a:tabLst/>
            </a:pPr>
            <a:r>
              <a:rPr lang="en-US"/>
              <a:t>Click icon to change image, or delete the overlay to keep existing image</a:t>
            </a:r>
          </a:p>
        </p:txBody>
      </p:sp>
    </p:spTree>
    <p:extLst>
      <p:ext uri="{BB962C8B-B14F-4D97-AF65-F5344CB8AC3E}">
        <p14:creationId xmlns:p14="http://schemas.microsoft.com/office/powerpoint/2010/main" val="23466921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B10A9F2-A1E0-E94D-82A3-588C1C5F1A1D}"/>
              </a:ext>
            </a:extLst>
          </p:cNvPr>
          <p:cNvSpPr/>
          <p:nvPr userDrawn="1"/>
        </p:nvSpPr>
        <p:spPr>
          <a:xfrm>
            <a:off x="0" y="6267980"/>
            <a:ext cx="12192000" cy="5900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1"/>
              </a:solidFill>
            </a:endParaRPr>
          </a:p>
        </p:txBody>
      </p:sp>
      <p:pic>
        <p:nvPicPr>
          <p:cNvPr id="12" name="Picture 11">
            <a:extLst>
              <a:ext uri="{FF2B5EF4-FFF2-40B4-BE49-F238E27FC236}">
                <a16:creationId xmlns:a16="http://schemas.microsoft.com/office/drawing/2014/main" id="{69A85343-723A-3440-A14C-8D2A91DCAE98}"/>
              </a:ext>
            </a:extLst>
          </p:cNvPr>
          <p:cNvPicPr>
            <a:picLocks noChangeAspect="1"/>
          </p:cNvPicPr>
          <p:nvPr userDrawn="1"/>
        </p:nvPicPr>
        <p:blipFill>
          <a:blip r:embed="rId28" cstate="screen">
            <a:lum bright="100000"/>
            <a:extLst>
              <a:ext uri="{28A0092B-C50C-407E-A947-70E740481C1C}">
                <a14:useLocalDpi xmlns:a14="http://schemas.microsoft.com/office/drawing/2010/main"/>
              </a:ext>
            </a:extLst>
          </a:blip>
          <a:stretch>
            <a:fillRect/>
          </a:stretch>
        </p:blipFill>
        <p:spPr>
          <a:xfrm>
            <a:off x="357807" y="6350767"/>
            <a:ext cx="2413101" cy="434259"/>
          </a:xfrm>
          <a:prstGeom prst="rect">
            <a:avLst/>
          </a:prstGeom>
        </p:spPr>
      </p:pic>
      <p:sp>
        <p:nvSpPr>
          <p:cNvPr id="2" name="Title Placeholder 1"/>
          <p:cNvSpPr>
            <a:spLocks noGrp="1"/>
          </p:cNvSpPr>
          <p:nvPr userDrawn="1">
            <p:ph type="title"/>
          </p:nvPr>
        </p:nvSpPr>
        <p:spPr>
          <a:xfrm>
            <a:off x="383396" y="204645"/>
            <a:ext cx="11425211" cy="684355"/>
          </a:xfrm>
          <a:prstGeom prst="rect">
            <a:avLst/>
          </a:prstGeom>
        </p:spPr>
        <p:txBody>
          <a:bodyPr vert="horz" lIns="91440" tIns="45720" rIns="0" bIns="45720" rtlCol="0" anchor="t">
            <a:noAutofit/>
          </a:bodyPr>
          <a:lstStyle/>
          <a:p>
            <a:r>
              <a:rPr lang="en-US" noProof="0"/>
              <a:t>Click to Add Title</a:t>
            </a:r>
          </a:p>
        </p:txBody>
      </p:sp>
      <p:sp>
        <p:nvSpPr>
          <p:cNvPr id="18" name="Rectangle 17">
            <a:extLst>
              <a:ext uri="{FF2B5EF4-FFF2-40B4-BE49-F238E27FC236}">
                <a16:creationId xmlns:a16="http://schemas.microsoft.com/office/drawing/2014/main" id="{BB85E2C7-9DEE-2749-8D3E-424DEB13B151}"/>
              </a:ext>
            </a:extLst>
          </p:cNvPr>
          <p:cNvSpPr/>
          <p:nvPr userDrawn="1"/>
        </p:nvSpPr>
        <p:spPr>
          <a:xfrm>
            <a:off x="5159688" y="6488347"/>
            <a:ext cx="1872629" cy="256545"/>
          </a:xfrm>
          <a:prstGeom prst="rect">
            <a:avLst/>
          </a:prstGeom>
        </p:spPr>
        <p:txBody>
          <a:bodyPr wrap="none" anchor="ctr">
            <a:spAutoFit/>
          </a:bodyPr>
          <a:lstStyle/>
          <a:p>
            <a:pPr marL="0" algn="ctr" defTabSz="609585" rtl="0" eaLnBrk="1" latinLnBrk="0" hangingPunct="1"/>
            <a:r>
              <a:rPr lang="en-US" sz="1067">
                <a:solidFill>
                  <a:schemeClr val="bg1"/>
                </a:solidFill>
              </a:rPr>
              <a:t>Confidential and Proprietary</a:t>
            </a:r>
          </a:p>
        </p:txBody>
      </p:sp>
      <p:sp>
        <p:nvSpPr>
          <p:cNvPr id="3" name="Slide Number Placeholder 2">
            <a:extLst>
              <a:ext uri="{FF2B5EF4-FFF2-40B4-BE49-F238E27FC236}">
                <a16:creationId xmlns:a16="http://schemas.microsoft.com/office/drawing/2014/main" id="{C2F31DDE-E6BB-EF45-952A-D0FA21CC1CF0}"/>
              </a:ext>
            </a:extLst>
          </p:cNvPr>
          <p:cNvSpPr>
            <a:spLocks noGrp="1"/>
          </p:cNvSpPr>
          <p:nvPr userDrawn="1">
            <p:ph type="sldNum" sz="quarter" idx="4"/>
          </p:nvPr>
        </p:nvSpPr>
        <p:spPr>
          <a:xfrm>
            <a:off x="11753963" y="6507051"/>
            <a:ext cx="438036" cy="292608"/>
          </a:xfrm>
          <a:prstGeom prst="rect">
            <a:avLst/>
          </a:prstGeom>
        </p:spPr>
        <p:txBody>
          <a:bodyPr vert="horz" lIns="91440" tIns="45720" rIns="91440" bIns="45720" rtlCol="0" anchor="b"/>
          <a:lstStyle>
            <a:lvl1pPr algn="r">
              <a:defRPr sz="1067">
                <a:solidFill>
                  <a:schemeClr val="bg1"/>
                </a:solidFill>
              </a:defRPr>
            </a:lvl1pPr>
          </a:lstStyle>
          <a:p>
            <a:fld id="{AD6BAA4E-5F47-E640-8B90-67FB6D90528D}" type="slidenum">
              <a:rPr lang="en-US" smtClean="0"/>
              <a:pPr/>
              <a:t>‹#›</a:t>
            </a:fld>
            <a:endParaRPr lang="en-US"/>
          </a:p>
        </p:txBody>
      </p:sp>
      <p:sp>
        <p:nvSpPr>
          <p:cNvPr id="13" name="Text Placeholder 3">
            <a:extLst>
              <a:ext uri="{FF2B5EF4-FFF2-40B4-BE49-F238E27FC236}">
                <a16:creationId xmlns:a16="http://schemas.microsoft.com/office/drawing/2014/main" id="{251E2FDE-C943-DC49-81D4-58535D13C7F1}"/>
              </a:ext>
            </a:extLst>
          </p:cNvPr>
          <p:cNvSpPr>
            <a:spLocks noGrp="1"/>
          </p:cNvSpPr>
          <p:nvPr userDrawn="1">
            <p:ph type="body" idx="1"/>
          </p:nvPr>
        </p:nvSpPr>
        <p:spPr>
          <a:xfrm>
            <a:off x="383394" y="1230694"/>
            <a:ext cx="11425209" cy="4645173"/>
          </a:xfrm>
          <a:prstGeom prst="rect">
            <a:avLst/>
          </a:prstGeom>
        </p:spPr>
        <p:txBody>
          <a:bodyPr vert="horz" lIns="91440" tIns="45720" rIns="91440" bIns="45720" rtlCol="0">
            <a:noAutofit/>
          </a:bodyPr>
          <a:lstStyle/>
          <a:p>
            <a:pPr lvl="0"/>
            <a:r>
              <a:rPr lang="en-US"/>
              <a:t>Click to add text </a:t>
            </a:r>
          </a:p>
          <a:p>
            <a:pPr lvl="1"/>
            <a:r>
              <a:rPr lang="en-US"/>
              <a:t> First level bullet</a:t>
            </a:r>
          </a:p>
          <a:p>
            <a:pPr lvl="2"/>
            <a:r>
              <a:rPr lang="en-US"/>
              <a:t>Second level bullet</a:t>
            </a:r>
          </a:p>
          <a:p>
            <a:pPr lvl="3"/>
            <a:r>
              <a:rPr lang="en-US"/>
              <a:t>Third level bullet</a:t>
            </a:r>
          </a:p>
          <a:p>
            <a:pPr lvl="4"/>
            <a:r>
              <a:rPr lang="en-US"/>
              <a:t>Fourth level bullet</a:t>
            </a:r>
          </a:p>
        </p:txBody>
      </p:sp>
      <p:grpSp>
        <p:nvGrpSpPr>
          <p:cNvPr id="21" name="Group 20">
            <a:extLst>
              <a:ext uri="{FF2B5EF4-FFF2-40B4-BE49-F238E27FC236}">
                <a16:creationId xmlns:a16="http://schemas.microsoft.com/office/drawing/2014/main" id="{68BB477A-C9AB-4E42-BEA0-CDEC44B18175}"/>
              </a:ext>
            </a:extLst>
          </p:cNvPr>
          <p:cNvGrpSpPr/>
          <p:nvPr userDrawn="1"/>
        </p:nvGrpSpPr>
        <p:grpSpPr>
          <a:xfrm>
            <a:off x="10672234" y="6392334"/>
            <a:ext cx="1150623" cy="385495"/>
            <a:chOff x="8004175" y="4794250"/>
            <a:chExt cx="862967" cy="289121"/>
          </a:xfrm>
        </p:grpSpPr>
        <p:pic>
          <p:nvPicPr>
            <p:cNvPr id="17" name="Picture 16" descr="A close up of a sign&#10;&#10;Description automatically generated">
              <a:extLst>
                <a:ext uri="{FF2B5EF4-FFF2-40B4-BE49-F238E27FC236}">
                  <a16:creationId xmlns:a16="http://schemas.microsoft.com/office/drawing/2014/main" id="{D85B9D30-0856-2A44-8F9F-A576604A0548}"/>
                </a:ext>
              </a:extLst>
            </p:cNvPr>
            <p:cNvPicPr>
              <a:picLocks noChangeAspect="1"/>
            </p:cNvPicPr>
            <p:nvPr userDrawn="1"/>
          </p:nvPicPr>
          <p:blipFill rotWithShape="1">
            <a:blip r:embed="rId29">
              <a:extLst>
                <a:ext uri="{BEBA8EAE-BF5A-486C-A8C5-ECC9F3942E4B}">
                  <a14:imgProps xmlns:a14="http://schemas.microsoft.com/office/drawing/2010/main">
                    <a14:imgLayer r:embed="rId30">
                      <a14:imgEffect>
                        <a14:brightnessContrast bright="100000"/>
                      </a14:imgEffect>
                    </a14:imgLayer>
                  </a14:imgProps>
                </a:ext>
              </a:extLst>
            </a:blip>
            <a:srcRect l="21996"/>
            <a:stretch/>
          </p:blipFill>
          <p:spPr>
            <a:xfrm>
              <a:off x="8191500" y="4794250"/>
              <a:ext cx="675642" cy="289121"/>
            </a:xfrm>
            <a:prstGeom prst="rect">
              <a:avLst/>
            </a:prstGeom>
          </p:spPr>
        </p:pic>
        <p:pic>
          <p:nvPicPr>
            <p:cNvPr id="20" name="Picture 19" descr="A close up of a sign&#10;&#10;Description automatically generated">
              <a:extLst>
                <a:ext uri="{FF2B5EF4-FFF2-40B4-BE49-F238E27FC236}">
                  <a16:creationId xmlns:a16="http://schemas.microsoft.com/office/drawing/2014/main" id="{CDC8142B-67DB-9540-81FA-1B3130036BCC}"/>
                </a:ext>
              </a:extLst>
            </p:cNvPr>
            <p:cNvPicPr>
              <a:picLocks noChangeAspect="1"/>
            </p:cNvPicPr>
            <p:nvPr userDrawn="1"/>
          </p:nvPicPr>
          <p:blipFill rotWithShape="1">
            <a:blip r:embed="rId31"/>
            <a:srcRect l="369" r="78004"/>
            <a:stretch/>
          </p:blipFill>
          <p:spPr>
            <a:xfrm>
              <a:off x="8004175" y="4794250"/>
              <a:ext cx="187325" cy="289121"/>
            </a:xfrm>
            <a:prstGeom prst="rect">
              <a:avLst/>
            </a:prstGeom>
          </p:spPr>
        </p:pic>
      </p:grpSp>
    </p:spTree>
    <p:extLst>
      <p:ext uri="{BB962C8B-B14F-4D97-AF65-F5344CB8AC3E}">
        <p14:creationId xmlns:p14="http://schemas.microsoft.com/office/powerpoint/2010/main" val="1814371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ransition>
    <p:fade/>
  </p:transition>
  <p:hf hdr="0" ftr="0" dt="0"/>
  <p:txStyles>
    <p:titleStyle>
      <a:lvl1pPr algn="l" defTabSz="609585" rtl="0" eaLnBrk="1" latinLnBrk="0" hangingPunct="1">
        <a:lnSpc>
          <a:spcPct val="85000"/>
        </a:lnSpc>
        <a:spcBef>
          <a:spcPts val="0"/>
        </a:spcBef>
        <a:spcAft>
          <a:spcPts val="0"/>
        </a:spcAft>
        <a:buNone/>
        <a:defRPr sz="3733" b="1" i="0" kern="1200">
          <a:solidFill>
            <a:schemeClr val="tx2"/>
          </a:solidFill>
          <a:latin typeface="+mj-lt"/>
          <a:ea typeface="Helvetica Neue" panose="02000503000000020004" pitchFamily="2" charset="0"/>
          <a:cs typeface="Helvetica Neue" panose="02000503000000020004" pitchFamily="2" charset="0"/>
        </a:defRPr>
      </a:lvl1pPr>
    </p:titleStyle>
    <p:bodyStyle>
      <a:lvl1pPr marL="160863" indent="-160863" algn="l" defTabSz="609585" rtl="0" eaLnBrk="1" latinLnBrk="0" hangingPunct="1">
        <a:lnSpc>
          <a:spcPct val="100000"/>
        </a:lnSpc>
        <a:spcBef>
          <a:spcPts val="800"/>
        </a:spcBef>
        <a:spcAft>
          <a:spcPts val="0"/>
        </a:spcAft>
        <a:buClr>
          <a:schemeClr val="tx2"/>
        </a:buClr>
        <a:buFont typeface="Arial" panose="020B0604020202020204" pitchFamily="34" charset="0"/>
        <a:buNone/>
        <a:defRPr sz="2667" b="0" i="0" kern="1200">
          <a:solidFill>
            <a:schemeClr val="tx1"/>
          </a:solidFill>
          <a:latin typeface="+mn-lt"/>
          <a:ea typeface="Helvetica Neue Thin" panose="020B0403020202020204" pitchFamily="34" charset="0"/>
          <a:cs typeface="+mn-cs"/>
        </a:defRPr>
      </a:lvl1pPr>
      <a:lvl2pPr marL="160863" indent="-160863" algn="l" defTabSz="609585" rtl="0" eaLnBrk="1" latinLnBrk="0" hangingPunct="1">
        <a:lnSpc>
          <a:spcPct val="100000"/>
        </a:lnSpc>
        <a:spcBef>
          <a:spcPts val="400"/>
        </a:spcBef>
        <a:spcAft>
          <a:spcPts val="0"/>
        </a:spcAft>
        <a:buClr>
          <a:schemeClr val="tx2"/>
        </a:buClr>
        <a:buSzPct val="90000"/>
        <a:buFont typeface="Arial" panose="020B0604020202020204" pitchFamily="34" charset="0"/>
        <a:buChar char="•"/>
        <a:tabLst/>
        <a:defRPr lang="en-US" sz="2400" b="0" i="0" kern="1200" baseline="0" dirty="0" smtClean="0">
          <a:solidFill>
            <a:schemeClr val="tx1"/>
          </a:solidFill>
          <a:latin typeface="+mn-lt"/>
          <a:ea typeface="Helvetica Neue Thin" panose="020B0403020202020204" pitchFamily="34" charset="0"/>
          <a:cs typeface="+mn-cs"/>
        </a:defRPr>
      </a:lvl2pPr>
      <a:lvl3pPr marL="459306" indent="-158492" algn="l" defTabSz="609585" rtl="0" eaLnBrk="1" latinLnBrk="0" hangingPunct="1">
        <a:lnSpc>
          <a:spcPct val="100000"/>
        </a:lnSpc>
        <a:spcBef>
          <a:spcPts val="400"/>
        </a:spcBef>
        <a:spcAft>
          <a:spcPts val="0"/>
        </a:spcAft>
        <a:buClr>
          <a:schemeClr val="tx2"/>
        </a:buClr>
        <a:buSzPct val="90000"/>
        <a:buFont typeface="System Font Regular"/>
        <a:buChar char="⁃"/>
        <a:tabLst/>
        <a:defRPr sz="2400" b="0" i="0" kern="1200">
          <a:solidFill>
            <a:schemeClr val="tx1"/>
          </a:solidFill>
          <a:latin typeface="+mn-lt"/>
          <a:ea typeface="Helvetica Neue Thin" panose="020B0403020202020204" pitchFamily="34" charset="0"/>
          <a:cs typeface="+mn-cs"/>
        </a:defRPr>
      </a:lvl3pPr>
      <a:lvl4pPr marL="764098" indent="-158492" algn="l" defTabSz="609585" rtl="0" eaLnBrk="1" latinLnBrk="0" hangingPunct="1">
        <a:lnSpc>
          <a:spcPct val="100000"/>
        </a:lnSpc>
        <a:spcBef>
          <a:spcPts val="400"/>
        </a:spcBef>
        <a:spcAft>
          <a:spcPts val="0"/>
        </a:spcAft>
        <a:buClr>
          <a:schemeClr val="tx2"/>
        </a:buClr>
        <a:buSzPct val="90000"/>
        <a:buFont typeface="System Font Regular"/>
        <a:buChar char="◦"/>
        <a:tabLst/>
        <a:defRPr sz="2400" b="0" i="0" kern="1200">
          <a:solidFill>
            <a:schemeClr val="tx1"/>
          </a:solidFill>
          <a:latin typeface="+mn-lt"/>
          <a:ea typeface="Helvetica Neue Thin" panose="020B0403020202020204" pitchFamily="34" charset="0"/>
          <a:cs typeface="+mn-cs"/>
        </a:defRPr>
      </a:lvl4pPr>
      <a:lvl5pPr marL="1066773" indent="-148163" algn="l" defTabSz="609585" rtl="0" eaLnBrk="1" latinLnBrk="0" hangingPunct="1">
        <a:lnSpc>
          <a:spcPct val="100000"/>
        </a:lnSpc>
        <a:spcBef>
          <a:spcPts val="400"/>
        </a:spcBef>
        <a:spcAft>
          <a:spcPts val="0"/>
        </a:spcAft>
        <a:buClr>
          <a:schemeClr val="tx2"/>
        </a:buClr>
        <a:buSzPct val="90000"/>
        <a:buFont typeface="System Font Regular"/>
        <a:buChar char="‣"/>
        <a:tabLst/>
        <a:defRPr sz="2400" b="0" i="0" kern="1200">
          <a:solidFill>
            <a:schemeClr val="tx1"/>
          </a:solidFill>
          <a:latin typeface="+mn-lt"/>
          <a:ea typeface="Helvetica Neue Thin" panose="020B0403020202020204" pitchFamily="34" charset="0"/>
          <a:cs typeface="+mn-cs"/>
        </a:defRPr>
      </a:lvl5pPr>
      <a:lvl6pPr marL="1950671" indent="0" algn="l" defTabSz="609585" rtl="0" eaLnBrk="1" latinLnBrk="0" hangingPunct="1">
        <a:lnSpc>
          <a:spcPct val="140000"/>
        </a:lnSpc>
        <a:spcBef>
          <a:spcPts val="32"/>
        </a:spcBef>
        <a:buFont typeface="Arial" panose="020B0604020202020204" pitchFamily="34" charset="0"/>
        <a:buNone/>
        <a:defRPr sz="3733" kern="1200">
          <a:solidFill>
            <a:srgbClr val="7C878E"/>
          </a:solidFill>
          <a:latin typeface="+mn-lt"/>
          <a:ea typeface="+mn-ea"/>
          <a:cs typeface="+mn-cs"/>
        </a:defRPr>
      </a:lvl6pPr>
      <a:lvl7pPr marL="2316422" indent="0" algn="l" defTabSz="609585" rtl="0" eaLnBrk="1" latinLnBrk="0" hangingPunct="1">
        <a:lnSpc>
          <a:spcPct val="140000"/>
        </a:lnSpc>
        <a:spcBef>
          <a:spcPts val="32"/>
        </a:spcBef>
        <a:buFont typeface="Arial"/>
        <a:buNone/>
        <a:defRPr sz="3733" kern="1200" baseline="0">
          <a:solidFill>
            <a:srgbClr val="7C878E"/>
          </a:solidFill>
          <a:latin typeface="+mn-lt"/>
          <a:ea typeface="+mn-ea"/>
          <a:cs typeface="+mn-cs"/>
        </a:defRPr>
      </a:lvl7pPr>
      <a:lvl8pPr marL="2682173" indent="0" algn="l" defTabSz="609585" rtl="0" eaLnBrk="1" latinLnBrk="0" hangingPunct="1">
        <a:lnSpc>
          <a:spcPct val="140000"/>
        </a:lnSpc>
        <a:spcBef>
          <a:spcPts val="32"/>
        </a:spcBef>
        <a:buFont typeface="Arial"/>
        <a:buNone/>
        <a:defRPr sz="3733" kern="1200" baseline="0">
          <a:solidFill>
            <a:srgbClr val="7C878E"/>
          </a:solidFill>
          <a:latin typeface="+mn-lt"/>
          <a:ea typeface="+mn-ea"/>
          <a:cs typeface="+mn-cs"/>
        </a:defRPr>
      </a:lvl8pPr>
      <a:lvl9pPr marL="3047924" indent="0" algn="l" defTabSz="609585" rtl="0" eaLnBrk="1" latinLnBrk="0" hangingPunct="1">
        <a:lnSpc>
          <a:spcPct val="140000"/>
        </a:lnSpc>
        <a:spcBef>
          <a:spcPts val="32"/>
        </a:spcBef>
        <a:buFont typeface="Arial" panose="020B0604020202020204" pitchFamily="34" charset="0"/>
        <a:buNone/>
        <a:defRPr lang="en-US" sz="3733" kern="1200" baseline="0" dirty="0" smtClean="0">
          <a:solidFill>
            <a:srgbClr val="7C878E"/>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3">
          <p15:clr>
            <a:srgbClr val="F26B43"/>
          </p15:clr>
        </p15:guide>
        <p15:guide id="2" pos="2880">
          <p15:clr>
            <a:srgbClr val="F26B43"/>
          </p15:clr>
        </p15:guide>
        <p15:guide id="3" pos="168">
          <p15:clr>
            <a:srgbClr val="F26B43"/>
          </p15:clr>
        </p15:guide>
        <p15:guide id="5" orient="horz" pos="3163">
          <p15:clr>
            <a:srgbClr val="F26B43"/>
          </p15:clr>
        </p15:guide>
        <p15:guide id="6" pos="5580">
          <p15:clr>
            <a:srgbClr val="F26B43"/>
          </p15:clr>
        </p15:guide>
        <p15:guide id="7" orient="horz" pos="425">
          <p15:clr>
            <a:srgbClr val="F26B43"/>
          </p15:clr>
        </p15:guide>
        <p15:guide id="8" orient="horz" pos="5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2B1F-1290-3245-A4F7-439D5A5FB225}"/>
              </a:ext>
            </a:extLst>
          </p:cNvPr>
          <p:cNvSpPr>
            <a:spLocks noGrp="1"/>
          </p:cNvSpPr>
          <p:nvPr>
            <p:ph type="title"/>
          </p:nvPr>
        </p:nvSpPr>
        <p:spPr>
          <a:xfrm>
            <a:off x="383396" y="321605"/>
            <a:ext cx="11425211" cy="684355"/>
          </a:xfrm>
        </p:spPr>
        <p:txBody>
          <a:bodyPr/>
          <a:lstStyle/>
          <a:p>
            <a:r>
              <a:rPr lang="en-US" dirty="0"/>
              <a:t>RNA-seq Study #1</a:t>
            </a:r>
            <a:endParaRPr lang="en-US" sz="2000" dirty="0"/>
          </a:p>
        </p:txBody>
      </p:sp>
      <p:sp>
        <p:nvSpPr>
          <p:cNvPr id="3" name="TextBox 2">
            <a:extLst>
              <a:ext uri="{FF2B5EF4-FFF2-40B4-BE49-F238E27FC236}">
                <a16:creationId xmlns:a16="http://schemas.microsoft.com/office/drawing/2014/main" id="{2FAC6089-06DC-584A-A08A-6C668638E81B}"/>
              </a:ext>
            </a:extLst>
          </p:cNvPr>
          <p:cNvSpPr txBox="1"/>
          <p:nvPr/>
        </p:nvSpPr>
        <p:spPr>
          <a:xfrm>
            <a:off x="1068031" y="5309480"/>
            <a:ext cx="276699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363838"/>
                </a:solidFill>
                <a:effectLst/>
                <a:uLnTx/>
                <a:uFillTx/>
                <a:latin typeface="Arial" panose="020B0604020202020204"/>
                <a:ea typeface="+mn-ea"/>
                <a:cs typeface="+mn-cs"/>
              </a:rPr>
              <a:t>7189L WT Cell lines: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838"/>
                </a:solidFill>
                <a:effectLst/>
                <a:uLnTx/>
                <a:uFillTx/>
                <a:latin typeface="Arial" panose="020B0604020202020204"/>
                <a:ea typeface="+mn-ea"/>
                <a:cs typeface="+mn-cs"/>
              </a:rPr>
              <a:t>iPSCs (100K)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838"/>
                </a:solidFill>
                <a:effectLst/>
                <a:uLnTx/>
                <a:uFillTx/>
                <a:latin typeface="Arial" panose="020B0604020202020204"/>
                <a:ea typeface="+mn-ea"/>
                <a:cs typeface="+mn-cs"/>
              </a:rPr>
              <a:t>NGN2 (DIV14, 200K)</a:t>
            </a:r>
          </a:p>
        </p:txBody>
      </p:sp>
      <p:sp>
        <p:nvSpPr>
          <p:cNvPr id="7" name="TextBox 6">
            <a:extLst>
              <a:ext uri="{FF2B5EF4-FFF2-40B4-BE49-F238E27FC236}">
                <a16:creationId xmlns:a16="http://schemas.microsoft.com/office/drawing/2014/main" id="{44CD0474-83FD-864D-9BEE-449A7EBAB2B4}"/>
              </a:ext>
            </a:extLst>
          </p:cNvPr>
          <p:cNvSpPr txBox="1"/>
          <p:nvPr/>
        </p:nvSpPr>
        <p:spPr>
          <a:xfrm>
            <a:off x="3835021" y="5309480"/>
            <a:ext cx="276699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363838"/>
                </a:solidFill>
                <a:effectLst/>
                <a:uLnTx/>
                <a:uFillTx/>
                <a:latin typeface="Arial" panose="020B0604020202020204"/>
                <a:ea typeface="+mn-ea"/>
                <a:cs typeface="+mn-cs"/>
              </a:rPr>
              <a:t>Treatment: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838"/>
                </a:solidFill>
                <a:effectLst/>
                <a:uLnTx/>
                <a:uFillTx/>
                <a:latin typeface="Arial" panose="020B0604020202020204"/>
                <a:ea typeface="+mn-ea"/>
                <a:cs typeface="+mn-cs"/>
              </a:rPr>
              <a:t>24hr</a:t>
            </a:r>
          </a:p>
        </p:txBody>
      </p:sp>
      <p:sp>
        <p:nvSpPr>
          <p:cNvPr id="8" name="TextBox 7">
            <a:extLst>
              <a:ext uri="{FF2B5EF4-FFF2-40B4-BE49-F238E27FC236}">
                <a16:creationId xmlns:a16="http://schemas.microsoft.com/office/drawing/2014/main" id="{5A41D750-8F46-F94E-BF72-BE12397949BF}"/>
              </a:ext>
            </a:extLst>
          </p:cNvPr>
          <p:cNvSpPr txBox="1"/>
          <p:nvPr/>
        </p:nvSpPr>
        <p:spPr>
          <a:xfrm>
            <a:off x="5862946" y="5312018"/>
            <a:ext cx="276699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363838"/>
                </a:solidFill>
                <a:effectLst/>
                <a:uLnTx/>
                <a:uFillTx/>
                <a:latin typeface="Arial" panose="020B0604020202020204"/>
                <a:ea typeface="+mn-ea"/>
                <a:cs typeface="+mn-cs"/>
              </a:rPr>
              <a:t>Replicates: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63838"/>
                </a:solidFill>
                <a:latin typeface="Arial" panose="020B0604020202020204"/>
              </a:rPr>
              <a:t>3</a:t>
            </a:r>
            <a:r>
              <a:rPr kumimoji="0" lang="en-US" sz="1800" b="0" i="0" u="none" strike="noStrike" kern="1200" cap="none" spc="0" normalizeH="0" baseline="0" noProof="0" dirty="0">
                <a:ln>
                  <a:noFill/>
                </a:ln>
                <a:solidFill>
                  <a:srgbClr val="363838"/>
                </a:solidFill>
                <a:effectLst/>
                <a:uLnTx/>
                <a:uFillTx/>
                <a:latin typeface="Arial" panose="020B0604020202020204"/>
                <a:ea typeface="+mn-ea"/>
                <a:cs typeface="+mn-cs"/>
              </a:rPr>
              <a:t> biological</a:t>
            </a:r>
          </a:p>
        </p:txBody>
      </p:sp>
      <p:sp>
        <p:nvSpPr>
          <p:cNvPr id="9" name="TextBox 8">
            <a:extLst>
              <a:ext uri="{FF2B5EF4-FFF2-40B4-BE49-F238E27FC236}">
                <a16:creationId xmlns:a16="http://schemas.microsoft.com/office/drawing/2014/main" id="{F2C7115E-AEAA-AB4F-A641-341F45079EFF}"/>
              </a:ext>
            </a:extLst>
          </p:cNvPr>
          <p:cNvSpPr txBox="1"/>
          <p:nvPr/>
        </p:nvSpPr>
        <p:spPr>
          <a:xfrm>
            <a:off x="8356979" y="5314418"/>
            <a:ext cx="276699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363838"/>
                </a:solidFill>
                <a:effectLst/>
                <a:uLnTx/>
                <a:uFillTx/>
                <a:latin typeface="Arial" panose="020B0604020202020204"/>
                <a:ea typeface="+mn-ea"/>
                <a:cs typeface="+mn-cs"/>
              </a:rPr>
              <a:t>Total Samples: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838"/>
                </a:solidFill>
                <a:effectLst/>
                <a:uLnTx/>
                <a:uFillTx/>
                <a:latin typeface="Arial" panose="020B0604020202020204"/>
                <a:ea typeface="+mn-ea"/>
                <a:cs typeface="+mn-cs"/>
              </a:rPr>
              <a:t>114 (</a:t>
            </a:r>
            <a:r>
              <a:rPr lang="en-US" dirty="0">
                <a:solidFill>
                  <a:srgbClr val="363838"/>
                </a:solidFill>
                <a:latin typeface="Arial" panose="020B0604020202020204"/>
              </a:rPr>
              <a:t>9</a:t>
            </a:r>
            <a:r>
              <a:rPr kumimoji="0" lang="en-US" sz="1800" b="0" i="0" u="none" strike="noStrike" kern="1200" cap="none" spc="0" normalizeH="0" baseline="0" noProof="0" dirty="0">
                <a:ln>
                  <a:noFill/>
                </a:ln>
                <a:solidFill>
                  <a:srgbClr val="363838"/>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srgbClr val="363838"/>
                </a:solidFill>
                <a:effectLst/>
                <a:uLnTx/>
                <a:uFillTx/>
                <a:latin typeface="Arial" panose="020B0604020202020204"/>
                <a:ea typeface="+mn-ea"/>
                <a:cs typeface="+mn-cs"/>
              </a:rPr>
              <a:t>cpds</a:t>
            </a:r>
            <a:r>
              <a:rPr kumimoji="0" lang="en-US" sz="1800" b="0" i="0" u="none" strike="noStrike" kern="1200" cap="none" spc="0" normalizeH="0" baseline="0" noProof="0" dirty="0">
                <a:ln>
                  <a:noFill/>
                </a:ln>
                <a:solidFill>
                  <a:srgbClr val="363838"/>
                </a:solidFill>
                <a:effectLst/>
                <a:uLnTx/>
                <a:uFillTx/>
                <a:latin typeface="Arial" panose="020B0604020202020204"/>
                <a:ea typeface="+mn-ea"/>
                <a:cs typeface="+mn-cs"/>
              </a:rPr>
              <a:t> + DMSO)</a:t>
            </a:r>
          </a:p>
        </p:txBody>
      </p:sp>
      <p:sp>
        <p:nvSpPr>
          <p:cNvPr id="10" name="TextBox 9">
            <a:extLst>
              <a:ext uri="{FF2B5EF4-FFF2-40B4-BE49-F238E27FC236}">
                <a16:creationId xmlns:a16="http://schemas.microsoft.com/office/drawing/2014/main" id="{E154C766-EB57-1143-837A-F6CDC4809B16}"/>
              </a:ext>
            </a:extLst>
          </p:cNvPr>
          <p:cNvSpPr txBox="1"/>
          <p:nvPr/>
        </p:nvSpPr>
        <p:spPr>
          <a:xfrm>
            <a:off x="383393" y="901864"/>
            <a:ext cx="1130167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sng" strike="noStrike" kern="1200" cap="none" spc="0" normalizeH="0" baseline="0" noProof="0" dirty="0">
                <a:ln>
                  <a:noFill/>
                </a:ln>
                <a:solidFill>
                  <a:srgbClr val="6DAD46"/>
                </a:solidFill>
                <a:effectLst/>
                <a:uLnTx/>
                <a:uFillTx/>
                <a:latin typeface="Arial" panose="020B0604020202020204"/>
                <a:ea typeface="+mn-ea"/>
                <a:cs typeface="+mn-cs"/>
              </a:rPr>
              <a:t>Goal:  </a:t>
            </a:r>
            <a:r>
              <a:rPr kumimoji="0" lang="en-US" sz="1600" b="0" i="0" u="none" strike="noStrike" kern="1200" cap="none" spc="0" normalizeH="0" baseline="0" noProof="0" dirty="0">
                <a:ln>
                  <a:noFill/>
                </a:ln>
                <a:solidFill>
                  <a:srgbClr val="6DAD46"/>
                </a:solidFill>
                <a:effectLst/>
                <a:uLnTx/>
                <a:uFillTx/>
                <a:latin typeface="Arial" panose="020B0604020202020204"/>
                <a:ea typeface="+mn-ea"/>
                <a:cs typeface="+mn-cs"/>
              </a:rPr>
              <a:t>Transcriptome-wide RNA-seq of Benchmark/competitor HTT splice modulators and current BIIB lead compounds in neurons and proliferating cell type for off-target profiling.</a:t>
            </a:r>
          </a:p>
        </p:txBody>
      </p:sp>
      <p:graphicFrame>
        <p:nvGraphicFramePr>
          <p:cNvPr id="6" name="Table 5">
            <a:extLst>
              <a:ext uri="{FF2B5EF4-FFF2-40B4-BE49-F238E27FC236}">
                <a16:creationId xmlns:a16="http://schemas.microsoft.com/office/drawing/2014/main" id="{CAF96F0E-BCC1-A825-5C93-02E21D6E2488}"/>
              </a:ext>
            </a:extLst>
          </p:cNvPr>
          <p:cNvGraphicFramePr>
            <a:graphicFrameLocks noGrp="1"/>
          </p:cNvGraphicFramePr>
          <p:nvPr>
            <p:extLst>
              <p:ext uri="{D42A27DB-BD31-4B8C-83A1-F6EECF244321}">
                <p14:modId xmlns:p14="http://schemas.microsoft.com/office/powerpoint/2010/main" val="1346088150"/>
              </p:ext>
            </p:extLst>
          </p:nvPr>
        </p:nvGraphicFramePr>
        <p:xfrm>
          <a:off x="384175" y="1653117"/>
          <a:ext cx="11423650" cy="3322340"/>
        </p:xfrm>
        <a:graphic>
          <a:graphicData uri="http://schemas.openxmlformats.org/drawingml/2006/table">
            <a:tbl>
              <a:tblPr/>
              <a:tblGrid>
                <a:gridCol w="1009069">
                  <a:extLst>
                    <a:ext uri="{9D8B030D-6E8A-4147-A177-3AD203B41FA5}">
                      <a16:colId xmlns:a16="http://schemas.microsoft.com/office/drawing/2014/main" val="3063336145"/>
                    </a:ext>
                  </a:extLst>
                </a:gridCol>
                <a:gridCol w="889475">
                  <a:extLst>
                    <a:ext uri="{9D8B030D-6E8A-4147-A177-3AD203B41FA5}">
                      <a16:colId xmlns:a16="http://schemas.microsoft.com/office/drawing/2014/main" val="359247868"/>
                    </a:ext>
                  </a:extLst>
                </a:gridCol>
                <a:gridCol w="867051">
                  <a:extLst>
                    <a:ext uri="{9D8B030D-6E8A-4147-A177-3AD203B41FA5}">
                      <a16:colId xmlns:a16="http://schemas.microsoft.com/office/drawing/2014/main" val="2726247421"/>
                    </a:ext>
                  </a:extLst>
                </a:gridCol>
                <a:gridCol w="979170">
                  <a:extLst>
                    <a:ext uri="{9D8B030D-6E8A-4147-A177-3AD203B41FA5}">
                      <a16:colId xmlns:a16="http://schemas.microsoft.com/office/drawing/2014/main" val="4099095006"/>
                    </a:ext>
                  </a:extLst>
                </a:gridCol>
                <a:gridCol w="979170">
                  <a:extLst>
                    <a:ext uri="{9D8B030D-6E8A-4147-A177-3AD203B41FA5}">
                      <a16:colId xmlns:a16="http://schemas.microsoft.com/office/drawing/2014/main" val="1887377710"/>
                    </a:ext>
                  </a:extLst>
                </a:gridCol>
                <a:gridCol w="657763">
                  <a:extLst>
                    <a:ext uri="{9D8B030D-6E8A-4147-A177-3AD203B41FA5}">
                      <a16:colId xmlns:a16="http://schemas.microsoft.com/office/drawing/2014/main" val="3996013326"/>
                    </a:ext>
                  </a:extLst>
                </a:gridCol>
                <a:gridCol w="979170">
                  <a:extLst>
                    <a:ext uri="{9D8B030D-6E8A-4147-A177-3AD203B41FA5}">
                      <a16:colId xmlns:a16="http://schemas.microsoft.com/office/drawing/2014/main" val="3624062358"/>
                    </a:ext>
                  </a:extLst>
                </a:gridCol>
                <a:gridCol w="926848">
                  <a:extLst>
                    <a:ext uri="{9D8B030D-6E8A-4147-A177-3AD203B41FA5}">
                      <a16:colId xmlns:a16="http://schemas.microsoft.com/office/drawing/2014/main" val="2218329636"/>
                    </a:ext>
                  </a:extLst>
                </a:gridCol>
                <a:gridCol w="657763">
                  <a:extLst>
                    <a:ext uri="{9D8B030D-6E8A-4147-A177-3AD203B41FA5}">
                      <a16:colId xmlns:a16="http://schemas.microsoft.com/office/drawing/2014/main" val="4000456751"/>
                    </a:ext>
                  </a:extLst>
                </a:gridCol>
                <a:gridCol w="956746">
                  <a:extLst>
                    <a:ext uri="{9D8B030D-6E8A-4147-A177-3AD203B41FA5}">
                      <a16:colId xmlns:a16="http://schemas.microsoft.com/office/drawing/2014/main" val="3380518609"/>
                    </a:ext>
                  </a:extLst>
                </a:gridCol>
                <a:gridCol w="966713">
                  <a:extLst>
                    <a:ext uri="{9D8B030D-6E8A-4147-A177-3AD203B41FA5}">
                      <a16:colId xmlns:a16="http://schemas.microsoft.com/office/drawing/2014/main" val="729076000"/>
                    </a:ext>
                  </a:extLst>
                </a:gridCol>
                <a:gridCol w="1554712">
                  <a:extLst>
                    <a:ext uri="{9D8B030D-6E8A-4147-A177-3AD203B41FA5}">
                      <a16:colId xmlns:a16="http://schemas.microsoft.com/office/drawing/2014/main" val="587500307"/>
                    </a:ext>
                  </a:extLst>
                </a:gridCol>
              </a:tblGrid>
              <a:tr h="518803">
                <a:tc>
                  <a:txBody>
                    <a:bodyPr/>
                    <a:lstStyle/>
                    <a:p>
                      <a:pPr algn="l" rtl="0" fontAlgn="ctr"/>
                      <a:r>
                        <a:rPr lang="en-US" sz="900" b="1" i="0" u="none" strike="noStrike">
                          <a:solidFill>
                            <a:srgbClr val="FFFFFF"/>
                          </a:solidFill>
                          <a:effectLst/>
                          <a:latin typeface="Arial" panose="020B0604020202020204" pitchFamily="34" charset="0"/>
                        </a:rPr>
                        <a:t>Compound</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473BA"/>
                    </a:solidFill>
                  </a:tcPr>
                </a:tc>
                <a:tc>
                  <a:txBody>
                    <a:bodyPr/>
                    <a:lstStyle/>
                    <a:p>
                      <a:pPr algn="ctr" rtl="0" fontAlgn="ctr"/>
                      <a:r>
                        <a:rPr lang="en-US" sz="900" b="1" i="0" u="none" strike="noStrike">
                          <a:solidFill>
                            <a:srgbClr val="FFFFFF"/>
                          </a:solidFill>
                          <a:effectLst/>
                          <a:latin typeface="Arial" panose="020B0604020202020204" pitchFamily="34" charset="0"/>
                        </a:rPr>
                        <a:t>CRL HTRF IC50 (nM)</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473BA"/>
                    </a:solidFill>
                  </a:tcPr>
                </a:tc>
                <a:tc>
                  <a:txBody>
                    <a:bodyPr/>
                    <a:lstStyle/>
                    <a:p>
                      <a:pPr algn="ctr" rtl="0" fontAlgn="ctr"/>
                      <a:r>
                        <a:rPr lang="en-US" sz="900" b="1" i="0" u="none" strike="noStrike">
                          <a:solidFill>
                            <a:srgbClr val="FFFFFF"/>
                          </a:solidFill>
                          <a:effectLst/>
                          <a:latin typeface="Arial" panose="020B0604020202020204" pitchFamily="34" charset="0"/>
                        </a:rPr>
                        <a:t>Internal HTRF IC50 (nM)</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473BA"/>
                    </a:solidFill>
                  </a:tcPr>
                </a:tc>
                <a:tc>
                  <a:txBody>
                    <a:bodyPr/>
                    <a:lstStyle/>
                    <a:p>
                      <a:pPr algn="ctr" rtl="0" fontAlgn="ctr"/>
                      <a:r>
                        <a:rPr lang="en-US" sz="900" b="1" i="0" u="none" strike="noStrike">
                          <a:solidFill>
                            <a:srgbClr val="FFFFFF"/>
                          </a:solidFill>
                          <a:effectLst/>
                          <a:latin typeface="Arial" panose="020B0604020202020204" pitchFamily="34" charset="0"/>
                        </a:rPr>
                        <a:t>Internal iPSC qPCR IC50 (nM)</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473BA"/>
                    </a:solidFill>
                  </a:tcPr>
                </a:tc>
                <a:tc>
                  <a:txBody>
                    <a:bodyPr/>
                    <a:lstStyle/>
                    <a:p>
                      <a:pPr algn="ctr" rtl="0" fontAlgn="ctr"/>
                      <a:r>
                        <a:rPr lang="en-US" sz="900" b="1" i="0" u="none" strike="noStrike">
                          <a:solidFill>
                            <a:srgbClr val="FFFFFF"/>
                          </a:solidFill>
                          <a:effectLst/>
                          <a:latin typeface="Arial" panose="020B0604020202020204" pitchFamily="34" charset="0"/>
                        </a:rPr>
                        <a:t>Internal NGN2 qPCR IC50 (nM)</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473BA"/>
                    </a:solidFill>
                  </a:tcPr>
                </a:tc>
                <a:tc>
                  <a:txBody>
                    <a:bodyPr/>
                    <a:lstStyle/>
                    <a:p>
                      <a:pPr algn="ctr" rtl="0" fontAlgn="ctr"/>
                      <a:r>
                        <a:rPr lang="en-US" sz="900" b="1" i="0" u="none" strike="noStrike">
                          <a:solidFill>
                            <a:srgbClr val="FFFFFF"/>
                          </a:solidFill>
                          <a:effectLst/>
                          <a:latin typeface="Arial" panose="020B0604020202020204" pitchFamily="34" charset="0"/>
                        </a:rPr>
                        <a:t>~3x IC50 Dose (nM)</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40EF8"/>
                    </a:solidFill>
                  </a:tcPr>
                </a:tc>
                <a:tc>
                  <a:txBody>
                    <a:bodyPr/>
                    <a:lstStyle/>
                    <a:p>
                      <a:pPr algn="ctr" rtl="0" fontAlgn="ctr"/>
                      <a:r>
                        <a:rPr lang="en-US" sz="900" b="1" i="0" u="none" strike="noStrike">
                          <a:solidFill>
                            <a:srgbClr val="FFFFFF"/>
                          </a:solidFill>
                          <a:effectLst/>
                          <a:latin typeface="Arial" panose="020B0604020202020204" pitchFamily="34" charset="0"/>
                        </a:rPr>
                        <a:t>Actual X-fold IC50 (iPSC)</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40EF8"/>
                    </a:solidFill>
                  </a:tcPr>
                </a:tc>
                <a:tc>
                  <a:txBody>
                    <a:bodyPr/>
                    <a:lstStyle/>
                    <a:p>
                      <a:pPr algn="ctr" rtl="0" fontAlgn="ctr"/>
                      <a:r>
                        <a:rPr lang="en-US" sz="900" b="1" i="0" u="none" strike="noStrike">
                          <a:solidFill>
                            <a:srgbClr val="FFFFFF"/>
                          </a:solidFill>
                          <a:effectLst/>
                          <a:latin typeface="Arial" panose="020B0604020202020204" pitchFamily="34" charset="0"/>
                        </a:rPr>
                        <a:t>Actual X-fold IC50 (NGN2)</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40EF8"/>
                    </a:solidFill>
                  </a:tcPr>
                </a:tc>
                <a:tc>
                  <a:txBody>
                    <a:bodyPr/>
                    <a:lstStyle/>
                    <a:p>
                      <a:pPr algn="ctr" rtl="0" fontAlgn="ctr"/>
                      <a:r>
                        <a:rPr lang="en-US" sz="900" b="1" i="0" u="none" strike="noStrike">
                          <a:solidFill>
                            <a:srgbClr val="FFFFFF"/>
                          </a:solidFill>
                          <a:effectLst/>
                          <a:latin typeface="Arial" panose="020B0604020202020204" pitchFamily="34" charset="0"/>
                        </a:rPr>
                        <a:t>~10x IC50 Dose (nM)</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E0BB9"/>
                    </a:solidFill>
                  </a:tcPr>
                </a:tc>
                <a:tc>
                  <a:txBody>
                    <a:bodyPr/>
                    <a:lstStyle/>
                    <a:p>
                      <a:pPr algn="ctr" rtl="0" fontAlgn="ctr"/>
                      <a:r>
                        <a:rPr lang="en-US" sz="900" b="1" i="0" u="none" strike="noStrike">
                          <a:solidFill>
                            <a:srgbClr val="FFFFFF"/>
                          </a:solidFill>
                          <a:effectLst/>
                          <a:latin typeface="Arial" panose="020B0604020202020204" pitchFamily="34" charset="0"/>
                        </a:rPr>
                        <a:t>Actual X-fold IC50 (iPSC)</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E0BB9"/>
                    </a:solidFill>
                  </a:tcPr>
                </a:tc>
                <a:tc>
                  <a:txBody>
                    <a:bodyPr/>
                    <a:lstStyle/>
                    <a:p>
                      <a:pPr algn="ctr" rtl="0" fontAlgn="ctr"/>
                      <a:r>
                        <a:rPr lang="en-US" sz="900" b="1" i="0" u="none" strike="noStrike">
                          <a:solidFill>
                            <a:srgbClr val="FFFFFF"/>
                          </a:solidFill>
                          <a:effectLst/>
                          <a:latin typeface="Arial" panose="020B0604020202020204" pitchFamily="34" charset="0"/>
                        </a:rPr>
                        <a:t>Actual X-fold IC50 (NGN2)</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E0BB9"/>
                    </a:solidFill>
                  </a:tcPr>
                </a:tc>
                <a:tc>
                  <a:txBody>
                    <a:bodyPr/>
                    <a:lstStyle/>
                    <a:p>
                      <a:pPr algn="ctr" rtl="0" fontAlgn="ctr"/>
                      <a:r>
                        <a:rPr lang="en-US" sz="900" b="1" i="0" u="none" strike="noStrike">
                          <a:solidFill>
                            <a:srgbClr val="FFFFFF"/>
                          </a:solidFill>
                          <a:effectLst/>
                          <a:latin typeface="Arial" panose="020B0604020202020204" pitchFamily="34" charset="0"/>
                        </a:rPr>
                        <a:t>Notes</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473BA"/>
                    </a:solidFill>
                  </a:tcPr>
                </a:tc>
                <a:extLst>
                  <a:ext uri="{0D108BD9-81ED-4DB2-BD59-A6C34878D82A}">
                    <a16:rowId xmlns:a16="http://schemas.microsoft.com/office/drawing/2014/main" val="1169002365"/>
                  </a:ext>
                </a:extLst>
              </a:tr>
              <a:tr h="189563">
                <a:tc>
                  <a:txBody>
                    <a:bodyPr/>
                    <a:lstStyle/>
                    <a:p>
                      <a:pPr algn="l" rtl="0" fontAlgn="ctr"/>
                      <a:r>
                        <a:rPr lang="en-US" sz="900" b="0" i="0" u="none" strike="noStrike">
                          <a:solidFill>
                            <a:srgbClr val="363838"/>
                          </a:solidFill>
                          <a:effectLst/>
                          <a:latin typeface="Arial" panose="020B0604020202020204" pitchFamily="34" charset="0"/>
                        </a:rPr>
                        <a:t>BIO-1755497</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121</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4</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10.75</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3.023</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12</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1.12</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3.97</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40</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3.72</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13.23</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Branaplam</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extLst>
                  <a:ext uri="{0D108BD9-81ED-4DB2-BD59-A6C34878D82A}">
                    <a16:rowId xmlns:a16="http://schemas.microsoft.com/office/drawing/2014/main" val="1653528680"/>
                  </a:ext>
                </a:extLst>
              </a:tr>
              <a:tr h="179586">
                <a:tc>
                  <a:txBody>
                    <a:bodyPr/>
                    <a:lstStyle/>
                    <a:p>
                      <a:pPr algn="l" rtl="0" fontAlgn="ctr"/>
                      <a:r>
                        <a:rPr lang="en-US" sz="900" b="0" i="0" u="none" strike="noStrike">
                          <a:solidFill>
                            <a:srgbClr val="363838"/>
                          </a:solidFill>
                          <a:effectLst/>
                          <a:latin typeface="Arial" panose="020B0604020202020204" pitchFamily="34" charset="0"/>
                        </a:rPr>
                        <a:t>BIO-2006152</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2CC"/>
                    </a:solidFill>
                  </a:tcPr>
                </a:tc>
                <a:tc>
                  <a:txBody>
                    <a:bodyPr/>
                    <a:lstStyle/>
                    <a:p>
                      <a:pPr algn="ctr" fontAlgn="t"/>
                      <a:r>
                        <a:rPr lang="en-US" sz="900" b="0" i="0" u="none" strike="noStrike">
                          <a:solidFill>
                            <a:srgbClr val="000000"/>
                          </a:solidFill>
                          <a:effectLst/>
                          <a:latin typeface="Arial" panose="020B0604020202020204" pitchFamily="34" charset="0"/>
                        </a:rPr>
                        <a:t>87</a:t>
                      </a:r>
                    </a:p>
                  </a:txBody>
                  <a:tcPr marL="7483" marR="7483" marT="7483"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2CC"/>
                    </a:solidFill>
                  </a:tcPr>
                </a:tc>
                <a:tc>
                  <a:txBody>
                    <a:bodyPr/>
                    <a:lstStyle/>
                    <a:p>
                      <a:pPr algn="ctr" rtl="0" fontAlgn="ctr"/>
                      <a:r>
                        <a:rPr lang="en-US" sz="900" b="0" i="0" u="none" strike="noStrike">
                          <a:solidFill>
                            <a:srgbClr val="363838"/>
                          </a:solidFill>
                          <a:effectLst/>
                          <a:latin typeface="Arial" panose="020B0604020202020204" pitchFamily="34" charset="0"/>
                        </a:rPr>
                        <a:t>15</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2CC"/>
                    </a:solidFill>
                  </a:tcPr>
                </a:tc>
                <a:tc>
                  <a:txBody>
                    <a:bodyPr/>
                    <a:lstStyle/>
                    <a:p>
                      <a:pPr algn="ctr" fontAlgn="t"/>
                      <a:r>
                        <a:rPr lang="en-US" sz="900" b="1" i="0" u="none" strike="noStrike" dirty="0">
                          <a:solidFill>
                            <a:srgbClr val="000000"/>
                          </a:solidFill>
                          <a:effectLst/>
                          <a:latin typeface="Arial" panose="020B0604020202020204" pitchFamily="34" charset="0"/>
                        </a:rPr>
                        <a:t>14.14</a:t>
                      </a:r>
                    </a:p>
                  </a:txBody>
                  <a:tcPr marL="7483" marR="7483" marT="7483"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2CC"/>
                    </a:solidFill>
                  </a:tcPr>
                </a:tc>
                <a:tc>
                  <a:txBody>
                    <a:bodyPr/>
                    <a:lstStyle/>
                    <a:p>
                      <a:pPr algn="ctr" rtl="0" fontAlgn="ctr"/>
                      <a:r>
                        <a:rPr lang="en-US" sz="900" b="1" i="0" u="none" strike="noStrike" dirty="0">
                          <a:solidFill>
                            <a:srgbClr val="363838"/>
                          </a:solidFill>
                          <a:effectLst/>
                          <a:latin typeface="Arial" panose="020B0604020202020204" pitchFamily="34" charset="0"/>
                        </a:rPr>
                        <a:t>7.6185</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2CC"/>
                    </a:solidFill>
                  </a:tcPr>
                </a:tc>
                <a:tc>
                  <a:txBody>
                    <a:bodyPr/>
                    <a:lstStyle/>
                    <a:p>
                      <a:pPr algn="ctr" rtl="0" fontAlgn="ctr"/>
                      <a:r>
                        <a:rPr lang="en-US" sz="900" b="0" i="0" u="none" strike="noStrike">
                          <a:solidFill>
                            <a:srgbClr val="363838"/>
                          </a:solidFill>
                          <a:effectLst/>
                          <a:latin typeface="Arial" panose="020B0604020202020204" pitchFamily="34" charset="0"/>
                        </a:rPr>
                        <a:t>45</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2CC"/>
                    </a:solidFill>
                  </a:tcPr>
                </a:tc>
                <a:tc>
                  <a:txBody>
                    <a:bodyPr/>
                    <a:lstStyle/>
                    <a:p>
                      <a:pPr algn="ctr" rtl="0" fontAlgn="ctr"/>
                      <a:r>
                        <a:rPr lang="en-US" sz="900" b="1" i="0" u="none" strike="noStrike">
                          <a:solidFill>
                            <a:srgbClr val="363838"/>
                          </a:solidFill>
                          <a:effectLst/>
                          <a:latin typeface="Arial" panose="020B0604020202020204" pitchFamily="34" charset="0"/>
                        </a:rPr>
                        <a:t>3.18</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2CC"/>
                    </a:solidFill>
                  </a:tcPr>
                </a:tc>
                <a:tc>
                  <a:txBody>
                    <a:bodyPr/>
                    <a:lstStyle/>
                    <a:p>
                      <a:pPr algn="ctr" rtl="0" fontAlgn="ctr"/>
                      <a:r>
                        <a:rPr lang="en-US" sz="900" b="1" i="0" u="none" strike="noStrike">
                          <a:solidFill>
                            <a:srgbClr val="363838"/>
                          </a:solidFill>
                          <a:effectLst/>
                          <a:latin typeface="Arial" panose="020B0604020202020204" pitchFamily="34" charset="0"/>
                        </a:rPr>
                        <a:t>5.91</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2CC"/>
                    </a:solidFill>
                  </a:tcPr>
                </a:tc>
                <a:tc>
                  <a:txBody>
                    <a:bodyPr/>
                    <a:lstStyle/>
                    <a:p>
                      <a:pPr algn="ctr" rtl="0" fontAlgn="ctr"/>
                      <a:r>
                        <a:rPr lang="en-US" sz="900" b="0" i="0" u="none" strike="noStrike">
                          <a:solidFill>
                            <a:srgbClr val="363838"/>
                          </a:solidFill>
                          <a:effectLst/>
                          <a:latin typeface="Arial" panose="020B0604020202020204" pitchFamily="34" charset="0"/>
                        </a:rPr>
                        <a:t>150</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2CC"/>
                    </a:solidFill>
                  </a:tcPr>
                </a:tc>
                <a:tc>
                  <a:txBody>
                    <a:bodyPr/>
                    <a:lstStyle/>
                    <a:p>
                      <a:pPr algn="ctr" rtl="0" fontAlgn="ctr"/>
                      <a:r>
                        <a:rPr lang="en-US" sz="900" b="1" i="0" u="none" strike="noStrike">
                          <a:solidFill>
                            <a:srgbClr val="363838"/>
                          </a:solidFill>
                          <a:effectLst/>
                          <a:latin typeface="Arial" panose="020B0604020202020204" pitchFamily="34" charset="0"/>
                        </a:rPr>
                        <a:t>10.61</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2CC"/>
                    </a:solidFill>
                  </a:tcPr>
                </a:tc>
                <a:tc>
                  <a:txBody>
                    <a:bodyPr/>
                    <a:lstStyle/>
                    <a:p>
                      <a:pPr algn="ctr" rtl="0" fontAlgn="ctr"/>
                      <a:r>
                        <a:rPr lang="en-US" sz="900" b="1" i="0" u="none" strike="noStrike">
                          <a:solidFill>
                            <a:srgbClr val="363838"/>
                          </a:solidFill>
                          <a:effectLst/>
                          <a:latin typeface="Arial" panose="020B0604020202020204" pitchFamily="34" charset="0"/>
                        </a:rPr>
                        <a:t>19.69</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2CC"/>
                    </a:solidFill>
                  </a:tcPr>
                </a:tc>
                <a:tc>
                  <a:txBody>
                    <a:bodyPr/>
                    <a:lstStyle/>
                    <a:p>
                      <a:pPr algn="ctr" rtl="0" fontAlgn="ctr"/>
                      <a:r>
                        <a:rPr lang="en-US" sz="900" b="1" i="0" u="none" strike="noStrike">
                          <a:solidFill>
                            <a:srgbClr val="363838"/>
                          </a:solidFill>
                          <a:effectLst/>
                          <a:latin typeface="Arial" panose="020B0604020202020204" pitchFamily="34" charset="0"/>
                        </a:rPr>
                        <a:t>PTC-518 guess</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2CC"/>
                    </a:solidFill>
                  </a:tcPr>
                </a:tc>
                <a:extLst>
                  <a:ext uri="{0D108BD9-81ED-4DB2-BD59-A6C34878D82A}">
                    <a16:rowId xmlns:a16="http://schemas.microsoft.com/office/drawing/2014/main" val="3599213609"/>
                  </a:ext>
                </a:extLst>
              </a:tr>
              <a:tr h="349195">
                <a:tc>
                  <a:txBody>
                    <a:bodyPr/>
                    <a:lstStyle/>
                    <a:p>
                      <a:pPr algn="l" rtl="0" fontAlgn="ctr"/>
                      <a:r>
                        <a:rPr lang="en-US" sz="900" b="0" i="0" u="none" strike="noStrike">
                          <a:solidFill>
                            <a:srgbClr val="363838"/>
                          </a:solidFill>
                          <a:effectLst/>
                          <a:latin typeface="Arial" panose="020B0604020202020204" pitchFamily="34" charset="0"/>
                        </a:rPr>
                        <a:t>BIO-2059811</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87</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Expected &lt;100nM</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101.5</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65.19</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261</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2.57</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4.00</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870</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8.57</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13.35</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PTC different core</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extLst>
                  <a:ext uri="{0D108BD9-81ED-4DB2-BD59-A6C34878D82A}">
                    <a16:rowId xmlns:a16="http://schemas.microsoft.com/office/drawing/2014/main" val="681004483"/>
                  </a:ext>
                </a:extLst>
              </a:tr>
              <a:tr h="349195">
                <a:tc>
                  <a:txBody>
                    <a:bodyPr/>
                    <a:lstStyle/>
                    <a:p>
                      <a:pPr algn="l" rtl="0" fontAlgn="ctr"/>
                      <a:r>
                        <a:rPr lang="en-US" sz="900" b="0" i="0" u="none" strike="noStrike">
                          <a:solidFill>
                            <a:srgbClr val="363838"/>
                          </a:solidFill>
                          <a:effectLst/>
                          <a:latin typeface="Arial" panose="020B0604020202020204" pitchFamily="34" charset="0"/>
                        </a:rPr>
                        <a:t>BIO-2135644</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fontAlgn="t"/>
                      <a:r>
                        <a:rPr lang="en-US" sz="900" b="0" i="0" u="none" strike="noStrike">
                          <a:solidFill>
                            <a:srgbClr val="000000"/>
                          </a:solidFill>
                          <a:effectLst/>
                          <a:latin typeface="Arial" panose="020B0604020202020204" pitchFamily="34" charset="0"/>
                        </a:rPr>
                        <a:t>100</a:t>
                      </a:r>
                    </a:p>
                  </a:txBody>
                  <a:tcPr marL="7483" marR="7483" marT="7483"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Expected &lt;100nM</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fontAlgn="t"/>
                      <a:r>
                        <a:rPr lang="en-US" sz="900" b="0" i="0" u="none" strike="noStrike">
                          <a:solidFill>
                            <a:srgbClr val="000000"/>
                          </a:solidFill>
                          <a:effectLst/>
                          <a:latin typeface="Arial" panose="020B0604020202020204" pitchFamily="34" charset="0"/>
                        </a:rPr>
                        <a:t>81.68</a:t>
                      </a:r>
                    </a:p>
                  </a:txBody>
                  <a:tcPr marL="7483" marR="7483" marT="7483"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68.31</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300</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1" i="0" u="none" strike="noStrike">
                          <a:solidFill>
                            <a:srgbClr val="363838"/>
                          </a:solidFill>
                          <a:effectLst/>
                          <a:latin typeface="Arial" panose="020B0604020202020204" pitchFamily="34" charset="0"/>
                        </a:rPr>
                        <a:t>3.67</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1" i="0" u="none" strike="noStrike">
                          <a:solidFill>
                            <a:srgbClr val="363838"/>
                          </a:solidFill>
                          <a:effectLst/>
                          <a:latin typeface="Arial" panose="020B0604020202020204" pitchFamily="34" charset="0"/>
                        </a:rPr>
                        <a:t>4.39</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1000</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1" i="0" u="none" strike="noStrike">
                          <a:solidFill>
                            <a:srgbClr val="363838"/>
                          </a:solidFill>
                          <a:effectLst/>
                          <a:latin typeface="Arial" panose="020B0604020202020204" pitchFamily="34" charset="0"/>
                        </a:rPr>
                        <a:t>12.24</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1" i="0" u="none" strike="noStrike">
                          <a:solidFill>
                            <a:srgbClr val="363838"/>
                          </a:solidFill>
                          <a:effectLst/>
                          <a:latin typeface="Arial" panose="020B0604020202020204" pitchFamily="34" charset="0"/>
                        </a:rPr>
                        <a:t>14.64</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1" i="0" u="none" strike="noStrike">
                          <a:solidFill>
                            <a:srgbClr val="363838"/>
                          </a:solidFill>
                          <a:effectLst/>
                          <a:latin typeface="Arial" panose="020B0604020202020204" pitchFamily="34" charset="0"/>
                        </a:rPr>
                        <a:t>PTC different core</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extLst>
                  <a:ext uri="{0D108BD9-81ED-4DB2-BD59-A6C34878D82A}">
                    <a16:rowId xmlns:a16="http://schemas.microsoft.com/office/drawing/2014/main" val="4189541991"/>
                  </a:ext>
                </a:extLst>
              </a:tr>
              <a:tr h="349195">
                <a:tc>
                  <a:txBody>
                    <a:bodyPr/>
                    <a:lstStyle/>
                    <a:p>
                      <a:pPr algn="l" rtl="0" fontAlgn="ctr"/>
                      <a:r>
                        <a:rPr lang="en-US" sz="900" b="0" i="0" u="none" strike="noStrike">
                          <a:solidFill>
                            <a:srgbClr val="363838"/>
                          </a:solidFill>
                          <a:effectLst/>
                          <a:latin typeface="Arial" panose="020B0604020202020204" pitchFamily="34" charset="0"/>
                        </a:rPr>
                        <a:t>BIO-2136770</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100</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Expected &lt;100nM</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41</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24.59</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300</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7.32</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12.20</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1000</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24.39</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40.67</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Close PTC518 analog</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extLst>
                  <a:ext uri="{0D108BD9-81ED-4DB2-BD59-A6C34878D82A}">
                    <a16:rowId xmlns:a16="http://schemas.microsoft.com/office/drawing/2014/main" val="3010469021"/>
                  </a:ext>
                </a:extLst>
              </a:tr>
              <a:tr h="179586">
                <a:tc>
                  <a:txBody>
                    <a:bodyPr/>
                    <a:lstStyle/>
                    <a:p>
                      <a:pPr algn="l" rtl="0" fontAlgn="ctr"/>
                      <a:r>
                        <a:rPr lang="en-US" sz="900" b="0" i="0" u="none" strike="noStrike">
                          <a:solidFill>
                            <a:srgbClr val="363838"/>
                          </a:solidFill>
                          <a:effectLst/>
                          <a:latin typeface="Arial" panose="020B0604020202020204" pitchFamily="34" charset="0"/>
                        </a:rPr>
                        <a:t>BIO-1949634</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fontAlgn="t"/>
                      <a:r>
                        <a:rPr lang="en-US" sz="900" b="0" i="0" u="none" strike="noStrike">
                          <a:solidFill>
                            <a:srgbClr val="000000"/>
                          </a:solidFill>
                          <a:effectLst/>
                          <a:latin typeface="Arial" panose="020B0604020202020204" pitchFamily="34" charset="0"/>
                        </a:rPr>
                        <a:t>1500</a:t>
                      </a:r>
                    </a:p>
                  </a:txBody>
                  <a:tcPr marL="7483" marR="7483" marT="7483"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6200</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fontAlgn="t"/>
                      <a:r>
                        <a:rPr lang="en-US" sz="900" b="1" i="0" u="none" strike="noStrike">
                          <a:solidFill>
                            <a:srgbClr val="000000"/>
                          </a:solidFill>
                          <a:effectLst/>
                          <a:latin typeface="Arial" panose="020B0604020202020204" pitchFamily="34" charset="0"/>
                        </a:rPr>
                        <a:t>357.55</a:t>
                      </a:r>
                    </a:p>
                  </a:txBody>
                  <a:tcPr marL="7483" marR="7483" marT="7483"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1" i="0" u="none" strike="noStrike" dirty="0">
                          <a:solidFill>
                            <a:srgbClr val="363838"/>
                          </a:solidFill>
                          <a:effectLst/>
                          <a:latin typeface="Arial" panose="020B0604020202020204" pitchFamily="34" charset="0"/>
                        </a:rPr>
                        <a:t>289</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3000</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1" i="0" u="none" strike="noStrike">
                          <a:solidFill>
                            <a:srgbClr val="363838"/>
                          </a:solidFill>
                          <a:effectLst/>
                          <a:latin typeface="Arial" panose="020B0604020202020204" pitchFamily="34" charset="0"/>
                        </a:rPr>
                        <a:t>8.39</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1" i="0" u="none" strike="noStrike">
                          <a:solidFill>
                            <a:srgbClr val="363838"/>
                          </a:solidFill>
                          <a:effectLst/>
                          <a:latin typeface="Arial" panose="020B0604020202020204" pitchFamily="34" charset="0"/>
                        </a:rPr>
                        <a:t>10.38</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10000</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1" i="0" u="none" strike="noStrike">
                          <a:solidFill>
                            <a:srgbClr val="363838"/>
                          </a:solidFill>
                          <a:effectLst/>
                          <a:latin typeface="Arial" panose="020B0604020202020204" pitchFamily="34" charset="0"/>
                        </a:rPr>
                        <a:t>27.97</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1" i="0" u="none" strike="noStrike">
                          <a:solidFill>
                            <a:srgbClr val="363838"/>
                          </a:solidFill>
                          <a:effectLst/>
                          <a:latin typeface="Arial" panose="020B0604020202020204" pitchFamily="34" charset="0"/>
                        </a:rPr>
                        <a:t>34.60</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1" i="0" u="none" strike="noStrike">
                          <a:solidFill>
                            <a:srgbClr val="363838"/>
                          </a:solidFill>
                          <a:effectLst/>
                          <a:latin typeface="Arial" panose="020B0604020202020204" pitchFamily="34" charset="0"/>
                        </a:rPr>
                        <a:t>Risdiplam</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extLst>
                  <a:ext uri="{0D108BD9-81ED-4DB2-BD59-A6C34878D82A}">
                    <a16:rowId xmlns:a16="http://schemas.microsoft.com/office/drawing/2014/main" val="2323147338"/>
                  </a:ext>
                </a:extLst>
              </a:tr>
              <a:tr h="349195">
                <a:tc>
                  <a:txBody>
                    <a:bodyPr/>
                    <a:lstStyle/>
                    <a:p>
                      <a:pPr algn="l" rtl="0" fontAlgn="ctr"/>
                      <a:r>
                        <a:rPr lang="en-US" sz="900" b="0" i="0" u="none" strike="noStrike">
                          <a:solidFill>
                            <a:srgbClr val="363838"/>
                          </a:solidFill>
                          <a:effectLst/>
                          <a:latin typeface="Arial" panose="020B0604020202020204" pitchFamily="34" charset="0"/>
                        </a:rPr>
                        <a:t>BIO-2060573</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5780</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670</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298.2</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271.5</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3000</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10.06</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11.05</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10000</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33.53</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36.83</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Internal lead/different core</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extLst>
                  <a:ext uri="{0D108BD9-81ED-4DB2-BD59-A6C34878D82A}">
                    <a16:rowId xmlns:a16="http://schemas.microsoft.com/office/drawing/2014/main" val="2884496916"/>
                  </a:ext>
                </a:extLst>
              </a:tr>
              <a:tr h="179586">
                <a:tc>
                  <a:txBody>
                    <a:bodyPr/>
                    <a:lstStyle/>
                    <a:p>
                      <a:pPr algn="l" rtl="0" fontAlgn="ctr"/>
                      <a:r>
                        <a:rPr lang="en-US" sz="900" b="0" i="0" u="none" strike="noStrike">
                          <a:solidFill>
                            <a:srgbClr val="363838"/>
                          </a:solidFill>
                          <a:effectLst/>
                          <a:latin typeface="Arial" panose="020B0604020202020204" pitchFamily="34" charset="0"/>
                        </a:rPr>
                        <a:t>BIO-2070692</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fontAlgn="t"/>
                      <a:r>
                        <a:rPr lang="en-US" sz="900" b="0" i="0" u="none" strike="noStrike">
                          <a:solidFill>
                            <a:srgbClr val="000000"/>
                          </a:solidFill>
                          <a:effectLst/>
                          <a:latin typeface="Arial" panose="020B0604020202020204" pitchFamily="34" charset="0"/>
                        </a:rPr>
                        <a:t>560</a:t>
                      </a:r>
                    </a:p>
                  </a:txBody>
                  <a:tcPr marL="7483" marR="7483" marT="7483"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50</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fontAlgn="t"/>
                      <a:r>
                        <a:rPr lang="en-US" sz="900" b="0" i="0" u="none" strike="noStrike">
                          <a:solidFill>
                            <a:srgbClr val="000000"/>
                          </a:solidFill>
                          <a:effectLst/>
                          <a:latin typeface="Arial" panose="020B0604020202020204" pitchFamily="34" charset="0"/>
                        </a:rPr>
                        <a:t>140.4</a:t>
                      </a:r>
                    </a:p>
                  </a:txBody>
                  <a:tcPr marL="7483" marR="7483" marT="7483"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104.4</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1680</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1" i="0" u="none" strike="noStrike">
                          <a:solidFill>
                            <a:srgbClr val="363838"/>
                          </a:solidFill>
                          <a:effectLst/>
                          <a:latin typeface="Arial" panose="020B0604020202020204" pitchFamily="34" charset="0"/>
                        </a:rPr>
                        <a:t>11.97</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1" i="0" u="none" strike="noStrike">
                          <a:solidFill>
                            <a:srgbClr val="363838"/>
                          </a:solidFill>
                          <a:effectLst/>
                          <a:latin typeface="Arial" panose="020B0604020202020204" pitchFamily="34" charset="0"/>
                        </a:rPr>
                        <a:t>16.09</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5600</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1" i="0" u="none" strike="noStrike">
                          <a:solidFill>
                            <a:srgbClr val="363838"/>
                          </a:solidFill>
                          <a:effectLst/>
                          <a:latin typeface="Arial" panose="020B0604020202020204" pitchFamily="34" charset="0"/>
                        </a:rPr>
                        <a:t>39.89</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1" i="0" u="none" strike="noStrike">
                          <a:solidFill>
                            <a:srgbClr val="363838"/>
                          </a:solidFill>
                          <a:effectLst/>
                          <a:latin typeface="Arial" panose="020B0604020202020204" pitchFamily="34" charset="0"/>
                        </a:rPr>
                        <a:t>53.64</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1" i="0" u="none" strike="noStrike">
                          <a:solidFill>
                            <a:srgbClr val="363838"/>
                          </a:solidFill>
                          <a:effectLst/>
                          <a:latin typeface="Arial" panose="020B0604020202020204" pitchFamily="34" charset="0"/>
                        </a:rPr>
                        <a:t>Remix example</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extLst>
                  <a:ext uri="{0D108BD9-81ED-4DB2-BD59-A6C34878D82A}">
                    <a16:rowId xmlns:a16="http://schemas.microsoft.com/office/drawing/2014/main" val="4015324063"/>
                  </a:ext>
                </a:extLst>
              </a:tr>
              <a:tr h="179586">
                <a:tc>
                  <a:txBody>
                    <a:bodyPr/>
                    <a:lstStyle/>
                    <a:p>
                      <a:pPr algn="l" rtl="0" fontAlgn="ctr"/>
                      <a:r>
                        <a:rPr lang="en-US" sz="900" b="0" i="0" u="none" strike="noStrike">
                          <a:solidFill>
                            <a:srgbClr val="363838"/>
                          </a:solidFill>
                          <a:effectLst/>
                          <a:latin typeface="Arial" panose="020B0604020202020204" pitchFamily="34" charset="0"/>
                        </a:rPr>
                        <a:t>BIO-2060884</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370</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240</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dirty="0">
                          <a:solidFill>
                            <a:srgbClr val="363838"/>
                          </a:solidFill>
                          <a:effectLst/>
                          <a:latin typeface="Arial" panose="020B0604020202020204" pitchFamily="34" charset="0"/>
                        </a:rPr>
                        <a:t>113.8</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105.9</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3700</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32.51</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34.94</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0" i="0" u="none" strike="noStrike">
                          <a:solidFill>
                            <a:srgbClr val="363838"/>
                          </a:solidFill>
                          <a:effectLst/>
                          <a:latin typeface="Arial" panose="020B0604020202020204" pitchFamily="34" charset="0"/>
                        </a:rPr>
                        <a:t>10000</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87.87</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94.43</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tc>
                  <a:txBody>
                    <a:bodyPr/>
                    <a:lstStyle/>
                    <a:p>
                      <a:pPr algn="ctr" rtl="0" fontAlgn="ctr"/>
                      <a:r>
                        <a:rPr lang="en-US" sz="900" b="1" i="0" u="none" strike="noStrike">
                          <a:solidFill>
                            <a:srgbClr val="363838"/>
                          </a:solidFill>
                          <a:effectLst/>
                          <a:latin typeface="Arial" panose="020B0604020202020204" pitchFamily="34" charset="0"/>
                        </a:rPr>
                        <a:t>Internal lead</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7"/>
                    </a:solidFill>
                  </a:tcPr>
                </a:tc>
                <a:extLst>
                  <a:ext uri="{0D108BD9-81ED-4DB2-BD59-A6C34878D82A}">
                    <a16:rowId xmlns:a16="http://schemas.microsoft.com/office/drawing/2014/main" val="3778996618"/>
                  </a:ext>
                </a:extLst>
              </a:tr>
              <a:tr h="179586">
                <a:tc>
                  <a:txBody>
                    <a:bodyPr/>
                    <a:lstStyle/>
                    <a:p>
                      <a:pPr algn="l" rtl="0" fontAlgn="ctr"/>
                      <a:r>
                        <a:rPr lang="en-US" sz="900" b="0" i="0" u="none" strike="noStrike">
                          <a:solidFill>
                            <a:srgbClr val="363838"/>
                          </a:solidFill>
                          <a:effectLst/>
                          <a:latin typeface="Arial" panose="020B0604020202020204" pitchFamily="34" charset="0"/>
                        </a:rPr>
                        <a:t>DMSO</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fontAlgn="t"/>
                      <a:r>
                        <a:rPr lang="en-US" sz="900" b="0" i="0" u="none" strike="noStrike">
                          <a:solidFill>
                            <a:srgbClr val="000000"/>
                          </a:solidFill>
                          <a:effectLst/>
                          <a:latin typeface="Arial" panose="020B0604020202020204" pitchFamily="34" charset="0"/>
                        </a:rPr>
                        <a:t>-</a:t>
                      </a:r>
                    </a:p>
                  </a:txBody>
                  <a:tcPr marL="7483" marR="7483" marT="7483"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 </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 </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EBF3"/>
                    </a:solidFill>
                  </a:tcPr>
                </a:tc>
                <a:tc>
                  <a:txBody>
                    <a:bodyPr/>
                    <a:lstStyle/>
                    <a:p>
                      <a:pPr algn="ctr" rtl="0" fontAlgn="ctr"/>
                      <a:r>
                        <a:rPr lang="en-US" sz="900" b="0" i="0" u="none" strike="noStrike">
                          <a:solidFill>
                            <a:srgbClr val="363838"/>
                          </a:solidFill>
                          <a:effectLst/>
                          <a:latin typeface="Arial" panose="020B0604020202020204" pitchFamily="34" charset="0"/>
                        </a:rPr>
                        <a:t> </a:t>
                      </a:r>
                    </a:p>
                  </a:txBody>
                  <a:tcPr marL="7483" marR="7483" marT="7483"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EBF3"/>
                    </a:solidFill>
                  </a:tcPr>
                </a:tc>
                <a:tc>
                  <a:txBody>
                    <a:bodyPr/>
                    <a:lstStyle/>
                    <a:p>
                      <a:pPr algn="l" rtl="0" fontAlgn="ctr"/>
                      <a:r>
                        <a:rPr lang="en-US" sz="900" b="0" i="0" u="none" strike="noStrike">
                          <a:solidFill>
                            <a:srgbClr val="363838"/>
                          </a:solidFill>
                          <a:effectLst/>
                          <a:latin typeface="Arial" panose="020B0604020202020204" pitchFamily="34" charset="0"/>
                        </a:rPr>
                        <a:t> </a:t>
                      </a:r>
                    </a:p>
                  </a:txBody>
                  <a:tcPr marL="7483" marR="7483" marT="7483"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3"/>
                    </a:solidFill>
                  </a:tcPr>
                </a:tc>
                <a:extLst>
                  <a:ext uri="{0D108BD9-81ED-4DB2-BD59-A6C34878D82A}">
                    <a16:rowId xmlns:a16="http://schemas.microsoft.com/office/drawing/2014/main" val="1226097623"/>
                  </a:ext>
                </a:extLst>
              </a:tr>
              <a:tr h="159632">
                <a:tc>
                  <a:txBody>
                    <a:bodyPr/>
                    <a:lstStyle/>
                    <a:p>
                      <a:pPr algn="l" fontAlgn="b"/>
                      <a:endParaRPr lang="en-US" sz="900" b="0" i="0" u="none" strike="noStrike">
                        <a:solidFill>
                          <a:srgbClr val="000000"/>
                        </a:solidFill>
                        <a:effectLst/>
                        <a:latin typeface="Calibri" panose="020F0502020204030204" pitchFamily="34" charset="0"/>
                      </a:endParaRPr>
                    </a:p>
                  </a:txBody>
                  <a:tcPr marL="7483" marR="7483" marT="7483" marB="0" anchor="b">
                    <a:lnL>
                      <a:noFill/>
                    </a:lnL>
                    <a:lnR>
                      <a:noFill/>
                    </a:lnR>
                    <a:lnT w="12700" cap="flat" cmpd="sng" algn="ctr">
                      <a:solidFill>
                        <a:srgbClr val="FFFFFF"/>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83" marR="7483" marT="7483" marB="0" anchor="b">
                    <a:lnL>
                      <a:noFill/>
                    </a:lnL>
                    <a:lnR>
                      <a:noFill/>
                    </a:lnR>
                    <a:lnT w="12700" cap="flat" cmpd="sng" algn="ctr">
                      <a:solidFill>
                        <a:srgbClr val="FFFFFF"/>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83" marR="7483" marT="7483" marB="0" anchor="b">
                    <a:lnL>
                      <a:noFill/>
                    </a:lnL>
                    <a:lnR>
                      <a:noFill/>
                    </a:lnR>
                    <a:lnT w="12700" cap="flat" cmpd="sng" algn="ctr">
                      <a:solidFill>
                        <a:srgbClr val="FFFFFF"/>
                      </a:solidFill>
                      <a:prstDash val="solid"/>
                      <a:round/>
                      <a:headEnd type="none" w="med" len="med"/>
                      <a:tailEnd type="none" w="med" len="med"/>
                    </a:lnT>
                    <a:lnB>
                      <a:noFill/>
                    </a:lnB>
                  </a:tcPr>
                </a:tc>
                <a:tc gridSpan="2">
                  <a:txBody>
                    <a:bodyPr/>
                    <a:lstStyle/>
                    <a:p>
                      <a:pPr algn="ctr" fontAlgn="b"/>
                      <a:r>
                        <a:rPr lang="en-US" sz="900" b="1" i="0" u="none" strike="noStrike" dirty="0">
                          <a:solidFill>
                            <a:srgbClr val="000000"/>
                          </a:solidFill>
                          <a:effectLst/>
                          <a:latin typeface="Calibri" panose="020F0502020204030204" pitchFamily="34" charset="0"/>
                        </a:rPr>
                        <a:t>Determined after </a:t>
                      </a:r>
                      <a:r>
                        <a:rPr lang="en-US" sz="900" b="1" i="0" u="none" strike="noStrike" dirty="0" err="1">
                          <a:solidFill>
                            <a:srgbClr val="000000"/>
                          </a:solidFill>
                          <a:effectLst/>
                          <a:latin typeface="Calibri" panose="020F0502020204030204" pitchFamily="34" charset="0"/>
                        </a:rPr>
                        <a:t>RNAseq</a:t>
                      </a:r>
                      <a:r>
                        <a:rPr lang="en-US" sz="900" b="1" i="0" u="none" strike="noStrike" dirty="0">
                          <a:solidFill>
                            <a:srgbClr val="000000"/>
                          </a:solidFill>
                          <a:effectLst/>
                          <a:latin typeface="Calibri" panose="020F0502020204030204" pitchFamily="34" charset="0"/>
                        </a:rPr>
                        <a:t> study</a:t>
                      </a:r>
                    </a:p>
                  </a:txBody>
                  <a:tcPr marL="7483" marR="7483" marT="7483"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7483" marR="7483" marT="7483" marB="0" anchor="b">
                    <a:lnL>
                      <a:noFill/>
                    </a:lnL>
                    <a:lnR>
                      <a:noFill/>
                    </a:lnR>
                    <a:lnT w="12700" cap="flat" cmpd="sng" algn="ctr">
                      <a:solidFill>
                        <a:srgbClr val="FFFFFF"/>
                      </a:solidFill>
                      <a:prstDash val="solid"/>
                      <a:round/>
                      <a:headEnd type="none" w="med" len="med"/>
                      <a:tailEnd type="none" w="med" len="med"/>
                    </a:lnT>
                    <a:lnB>
                      <a:noFill/>
                    </a:lnB>
                  </a:tcPr>
                </a:tc>
                <a:tc gridSpan="2">
                  <a:txBody>
                    <a:bodyPr/>
                    <a:lstStyle/>
                    <a:p>
                      <a:pPr algn="ctr" fontAlgn="b"/>
                      <a:r>
                        <a:rPr lang="en-US" sz="900" b="1" i="0" u="none" strike="noStrike" dirty="0">
                          <a:solidFill>
                            <a:srgbClr val="000000"/>
                          </a:solidFill>
                          <a:effectLst/>
                          <a:latin typeface="Calibri" panose="020F0502020204030204" pitchFamily="34" charset="0"/>
                        </a:rPr>
                        <a:t>Determined after </a:t>
                      </a:r>
                      <a:r>
                        <a:rPr lang="en-US" sz="900" b="1" i="0" u="none" strike="noStrike" dirty="0" err="1">
                          <a:solidFill>
                            <a:srgbClr val="000000"/>
                          </a:solidFill>
                          <a:effectLst/>
                          <a:latin typeface="Calibri" panose="020F0502020204030204" pitchFamily="34" charset="0"/>
                        </a:rPr>
                        <a:t>RNAseq</a:t>
                      </a:r>
                      <a:r>
                        <a:rPr lang="en-US" sz="900" b="1" i="0" u="none" strike="noStrike" dirty="0">
                          <a:solidFill>
                            <a:srgbClr val="000000"/>
                          </a:solidFill>
                          <a:effectLst/>
                          <a:latin typeface="Calibri" panose="020F0502020204030204" pitchFamily="34" charset="0"/>
                        </a:rPr>
                        <a:t> study</a:t>
                      </a:r>
                    </a:p>
                  </a:txBody>
                  <a:tcPr marL="7483" marR="7483" marT="7483"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7483" marR="7483" marT="7483" marB="0" anchor="b">
                    <a:lnL>
                      <a:noFill/>
                    </a:lnL>
                    <a:lnR>
                      <a:noFill/>
                    </a:lnR>
                    <a:lnT w="12700" cap="flat" cmpd="sng" algn="ctr">
                      <a:solidFill>
                        <a:srgbClr val="FFFFFF"/>
                      </a:solidFill>
                      <a:prstDash val="solid"/>
                      <a:round/>
                      <a:headEnd type="none" w="med" len="med"/>
                      <a:tailEnd type="none" w="med" len="med"/>
                    </a:lnT>
                    <a:lnB>
                      <a:noFill/>
                    </a:lnB>
                  </a:tcPr>
                </a:tc>
                <a:tc gridSpan="2">
                  <a:txBody>
                    <a:bodyPr/>
                    <a:lstStyle/>
                    <a:p>
                      <a:pPr algn="ctr" fontAlgn="b"/>
                      <a:r>
                        <a:rPr lang="en-US" sz="900" b="1" i="0" u="none" strike="noStrike" dirty="0">
                          <a:solidFill>
                            <a:srgbClr val="000000"/>
                          </a:solidFill>
                          <a:effectLst/>
                          <a:latin typeface="Calibri" panose="020F0502020204030204" pitchFamily="34" charset="0"/>
                        </a:rPr>
                        <a:t>Determined after </a:t>
                      </a:r>
                      <a:r>
                        <a:rPr lang="en-US" sz="900" b="1" i="0" u="none" strike="noStrike" dirty="0" err="1">
                          <a:solidFill>
                            <a:srgbClr val="000000"/>
                          </a:solidFill>
                          <a:effectLst/>
                          <a:latin typeface="Calibri" panose="020F0502020204030204" pitchFamily="34" charset="0"/>
                        </a:rPr>
                        <a:t>RNAseq</a:t>
                      </a:r>
                      <a:r>
                        <a:rPr lang="en-US" sz="900" b="1" i="0" u="none" strike="noStrike" dirty="0">
                          <a:solidFill>
                            <a:srgbClr val="000000"/>
                          </a:solidFill>
                          <a:effectLst/>
                          <a:latin typeface="Calibri" panose="020F0502020204030204" pitchFamily="34" charset="0"/>
                        </a:rPr>
                        <a:t> study</a:t>
                      </a:r>
                    </a:p>
                  </a:txBody>
                  <a:tcPr marL="7483" marR="7483" marT="7483"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7483" marR="7483" marT="7483" marB="0" anchor="b">
                    <a:lnL>
                      <a:noFill/>
                    </a:lnL>
                    <a:lnR>
                      <a:noFill/>
                    </a:lnR>
                    <a:lnT w="12700" cap="flat" cmpd="sng" algn="ctr">
                      <a:solidFill>
                        <a:srgbClr val="FFFFFF"/>
                      </a:solidFill>
                      <a:prstDash val="solid"/>
                      <a:round/>
                      <a:headEnd type="none" w="med" len="med"/>
                      <a:tailEnd type="none" w="med" len="med"/>
                    </a:lnT>
                    <a:lnB>
                      <a:noFill/>
                    </a:lnB>
                  </a:tcPr>
                </a:tc>
                <a:extLst>
                  <a:ext uri="{0D108BD9-81ED-4DB2-BD59-A6C34878D82A}">
                    <a16:rowId xmlns:a16="http://schemas.microsoft.com/office/drawing/2014/main" val="2470007284"/>
                  </a:ext>
                </a:extLst>
              </a:tr>
              <a:tr h="159632">
                <a:tc gridSpan="4">
                  <a:txBody>
                    <a:bodyPr/>
                    <a:lstStyle/>
                    <a:p>
                      <a:pPr algn="l" fontAlgn="b"/>
                      <a:r>
                        <a:rPr lang="en-US" sz="900" b="0" i="0" u="none" strike="noStrike">
                          <a:solidFill>
                            <a:srgbClr val="000000"/>
                          </a:solidFill>
                          <a:effectLst/>
                          <a:latin typeface="Calibri" panose="020F0502020204030204" pitchFamily="34" charset="0"/>
                        </a:rPr>
                        <a:t>*Dosed correctly and used as reference across RNAseq studies</a:t>
                      </a:r>
                    </a:p>
                  </a:txBody>
                  <a:tcPr marL="7483" marR="7483" marT="7483" marB="0" anchor="b">
                    <a:lnL>
                      <a:noFill/>
                    </a:lnL>
                    <a:lnR>
                      <a:noFill/>
                    </a:lnR>
                    <a:lnT>
                      <a:noFill/>
                    </a:lnT>
                    <a:lnB>
                      <a:noFill/>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7483" marR="7483" marT="7483"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83" marR="7483" marT="7483"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83" marR="7483" marT="7483"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83" marR="7483" marT="7483"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83" marR="7483" marT="7483"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83" marR="7483" marT="7483"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83" marR="7483" marT="7483"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483" marR="7483" marT="7483" marB="0" anchor="b">
                    <a:lnL>
                      <a:noFill/>
                    </a:lnL>
                    <a:lnR>
                      <a:noFill/>
                    </a:lnR>
                    <a:lnT>
                      <a:noFill/>
                    </a:lnT>
                    <a:lnB>
                      <a:noFill/>
                    </a:lnB>
                  </a:tcPr>
                </a:tc>
                <a:extLst>
                  <a:ext uri="{0D108BD9-81ED-4DB2-BD59-A6C34878D82A}">
                    <a16:rowId xmlns:a16="http://schemas.microsoft.com/office/drawing/2014/main" val="2556249351"/>
                  </a:ext>
                </a:extLst>
              </a:tr>
            </a:tbl>
          </a:graphicData>
        </a:graphic>
      </p:graphicFrame>
    </p:spTree>
    <p:extLst>
      <p:ext uri="{BB962C8B-B14F-4D97-AF65-F5344CB8AC3E}">
        <p14:creationId xmlns:p14="http://schemas.microsoft.com/office/powerpoint/2010/main" val="42849843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2B1F-1290-3245-A4F7-439D5A5FB225}"/>
              </a:ext>
            </a:extLst>
          </p:cNvPr>
          <p:cNvSpPr>
            <a:spLocks noGrp="1"/>
          </p:cNvSpPr>
          <p:nvPr>
            <p:ph type="title"/>
          </p:nvPr>
        </p:nvSpPr>
        <p:spPr>
          <a:xfrm>
            <a:off x="383396" y="321605"/>
            <a:ext cx="11425211" cy="684355"/>
          </a:xfrm>
        </p:spPr>
        <p:txBody>
          <a:bodyPr/>
          <a:lstStyle/>
          <a:p>
            <a:r>
              <a:rPr lang="en-US" dirty="0"/>
              <a:t>RNA-seq Study #2</a:t>
            </a:r>
            <a:endParaRPr lang="en-US" sz="2000" dirty="0"/>
          </a:p>
        </p:txBody>
      </p:sp>
      <p:sp>
        <p:nvSpPr>
          <p:cNvPr id="3" name="TextBox 2">
            <a:extLst>
              <a:ext uri="{FF2B5EF4-FFF2-40B4-BE49-F238E27FC236}">
                <a16:creationId xmlns:a16="http://schemas.microsoft.com/office/drawing/2014/main" id="{2FAC6089-06DC-584A-A08A-6C668638E81B}"/>
              </a:ext>
            </a:extLst>
          </p:cNvPr>
          <p:cNvSpPr txBox="1"/>
          <p:nvPr/>
        </p:nvSpPr>
        <p:spPr>
          <a:xfrm>
            <a:off x="1068031" y="5309480"/>
            <a:ext cx="276699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363838"/>
                </a:solidFill>
                <a:effectLst/>
                <a:uLnTx/>
                <a:uFillTx/>
                <a:latin typeface="Arial" panose="020B0604020202020204"/>
                <a:ea typeface="+mn-ea"/>
                <a:cs typeface="+mn-cs"/>
              </a:rPr>
              <a:t>7189L WT Cell lines: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838"/>
                </a:solidFill>
                <a:effectLst/>
                <a:uLnTx/>
                <a:uFillTx/>
                <a:latin typeface="Arial" panose="020B0604020202020204"/>
                <a:ea typeface="+mn-ea"/>
                <a:cs typeface="+mn-cs"/>
              </a:rPr>
              <a:t>iPSCs (100K)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838"/>
                </a:solidFill>
                <a:effectLst/>
                <a:uLnTx/>
                <a:uFillTx/>
                <a:latin typeface="Arial" panose="020B0604020202020204"/>
                <a:ea typeface="+mn-ea"/>
                <a:cs typeface="+mn-cs"/>
              </a:rPr>
              <a:t>NGN2 (DIV14, 200K)</a:t>
            </a:r>
          </a:p>
        </p:txBody>
      </p:sp>
      <p:sp>
        <p:nvSpPr>
          <p:cNvPr id="7" name="TextBox 6">
            <a:extLst>
              <a:ext uri="{FF2B5EF4-FFF2-40B4-BE49-F238E27FC236}">
                <a16:creationId xmlns:a16="http://schemas.microsoft.com/office/drawing/2014/main" id="{44CD0474-83FD-864D-9BEE-449A7EBAB2B4}"/>
              </a:ext>
            </a:extLst>
          </p:cNvPr>
          <p:cNvSpPr txBox="1"/>
          <p:nvPr/>
        </p:nvSpPr>
        <p:spPr>
          <a:xfrm>
            <a:off x="3835021" y="5309480"/>
            <a:ext cx="276699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363838"/>
                </a:solidFill>
                <a:effectLst/>
                <a:uLnTx/>
                <a:uFillTx/>
                <a:latin typeface="Arial" panose="020B0604020202020204"/>
                <a:ea typeface="+mn-ea"/>
                <a:cs typeface="+mn-cs"/>
              </a:rPr>
              <a:t>Treatment: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838"/>
                </a:solidFill>
                <a:effectLst/>
                <a:uLnTx/>
                <a:uFillTx/>
                <a:latin typeface="Arial" panose="020B0604020202020204"/>
                <a:ea typeface="+mn-ea"/>
                <a:cs typeface="+mn-cs"/>
              </a:rPr>
              <a:t>24hr</a:t>
            </a:r>
          </a:p>
        </p:txBody>
      </p:sp>
      <p:sp>
        <p:nvSpPr>
          <p:cNvPr id="8" name="TextBox 7">
            <a:extLst>
              <a:ext uri="{FF2B5EF4-FFF2-40B4-BE49-F238E27FC236}">
                <a16:creationId xmlns:a16="http://schemas.microsoft.com/office/drawing/2014/main" id="{5A41D750-8F46-F94E-BF72-BE12397949BF}"/>
              </a:ext>
            </a:extLst>
          </p:cNvPr>
          <p:cNvSpPr txBox="1"/>
          <p:nvPr/>
        </p:nvSpPr>
        <p:spPr>
          <a:xfrm>
            <a:off x="5862946" y="5312018"/>
            <a:ext cx="276699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363838"/>
                </a:solidFill>
                <a:effectLst/>
                <a:uLnTx/>
                <a:uFillTx/>
                <a:latin typeface="Arial" panose="020B0604020202020204"/>
                <a:ea typeface="+mn-ea"/>
                <a:cs typeface="+mn-cs"/>
              </a:rPr>
              <a:t>Replicates: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838"/>
                </a:solidFill>
                <a:effectLst/>
                <a:uLnTx/>
                <a:uFillTx/>
                <a:latin typeface="Arial" panose="020B0604020202020204"/>
                <a:ea typeface="+mn-ea"/>
                <a:cs typeface="+mn-cs"/>
              </a:rPr>
              <a:t>4 biological</a:t>
            </a:r>
          </a:p>
        </p:txBody>
      </p:sp>
      <p:sp>
        <p:nvSpPr>
          <p:cNvPr id="9" name="TextBox 8">
            <a:extLst>
              <a:ext uri="{FF2B5EF4-FFF2-40B4-BE49-F238E27FC236}">
                <a16:creationId xmlns:a16="http://schemas.microsoft.com/office/drawing/2014/main" id="{F2C7115E-AEAA-AB4F-A641-341F45079EFF}"/>
              </a:ext>
            </a:extLst>
          </p:cNvPr>
          <p:cNvSpPr txBox="1"/>
          <p:nvPr/>
        </p:nvSpPr>
        <p:spPr>
          <a:xfrm>
            <a:off x="8356979" y="5314418"/>
            <a:ext cx="276699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363838"/>
                </a:solidFill>
                <a:effectLst/>
                <a:uLnTx/>
                <a:uFillTx/>
                <a:latin typeface="Arial" panose="020B0604020202020204"/>
                <a:ea typeface="+mn-ea"/>
                <a:cs typeface="+mn-cs"/>
              </a:rPr>
              <a:t>Total Samples: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838"/>
                </a:solidFill>
                <a:effectLst/>
                <a:uLnTx/>
                <a:uFillTx/>
                <a:latin typeface="Arial" panose="020B0604020202020204"/>
                <a:ea typeface="+mn-ea"/>
                <a:cs typeface="+mn-cs"/>
              </a:rPr>
              <a:t>192 (11 </a:t>
            </a:r>
            <a:r>
              <a:rPr kumimoji="0" lang="en-US" sz="1800" b="0" i="0" u="none" strike="noStrike" kern="1200" cap="none" spc="0" normalizeH="0" baseline="0" noProof="0" dirty="0" err="1">
                <a:ln>
                  <a:noFill/>
                </a:ln>
                <a:solidFill>
                  <a:srgbClr val="363838"/>
                </a:solidFill>
                <a:effectLst/>
                <a:uLnTx/>
                <a:uFillTx/>
                <a:latin typeface="Arial" panose="020B0604020202020204"/>
                <a:ea typeface="+mn-ea"/>
                <a:cs typeface="+mn-cs"/>
              </a:rPr>
              <a:t>cpds</a:t>
            </a:r>
            <a:r>
              <a:rPr kumimoji="0" lang="en-US" sz="1800" b="0" i="0" u="none" strike="noStrike" kern="1200" cap="none" spc="0" normalizeH="0" baseline="0" noProof="0" dirty="0">
                <a:ln>
                  <a:noFill/>
                </a:ln>
                <a:solidFill>
                  <a:srgbClr val="363838"/>
                </a:solidFill>
                <a:effectLst/>
                <a:uLnTx/>
                <a:uFillTx/>
                <a:latin typeface="Arial" panose="020B0604020202020204"/>
                <a:ea typeface="+mn-ea"/>
                <a:cs typeface="+mn-cs"/>
              </a:rPr>
              <a:t> + DMSO)</a:t>
            </a:r>
          </a:p>
        </p:txBody>
      </p:sp>
      <p:sp>
        <p:nvSpPr>
          <p:cNvPr id="10" name="TextBox 9">
            <a:extLst>
              <a:ext uri="{FF2B5EF4-FFF2-40B4-BE49-F238E27FC236}">
                <a16:creationId xmlns:a16="http://schemas.microsoft.com/office/drawing/2014/main" id="{E154C766-EB57-1143-837A-F6CDC4809B16}"/>
              </a:ext>
            </a:extLst>
          </p:cNvPr>
          <p:cNvSpPr txBox="1"/>
          <p:nvPr/>
        </p:nvSpPr>
        <p:spPr>
          <a:xfrm>
            <a:off x="383393" y="901864"/>
            <a:ext cx="1130167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sng" strike="noStrike" kern="1200" cap="none" spc="0" normalizeH="0" baseline="0" noProof="0" dirty="0">
                <a:ln>
                  <a:noFill/>
                </a:ln>
                <a:solidFill>
                  <a:srgbClr val="6DAD46"/>
                </a:solidFill>
                <a:effectLst/>
                <a:uLnTx/>
                <a:uFillTx/>
                <a:latin typeface="Arial" panose="020B0604020202020204"/>
                <a:ea typeface="+mn-ea"/>
                <a:cs typeface="+mn-cs"/>
              </a:rPr>
              <a:t>Goal:  </a:t>
            </a:r>
            <a:r>
              <a:rPr kumimoji="0" lang="en-US" sz="1600" b="0" i="0" u="none" strike="noStrike" kern="1200" cap="none" spc="0" normalizeH="0" baseline="0" noProof="0" dirty="0">
                <a:ln>
                  <a:noFill/>
                </a:ln>
                <a:solidFill>
                  <a:srgbClr val="6DAD46"/>
                </a:solidFill>
                <a:effectLst/>
                <a:uLnTx/>
                <a:uFillTx/>
                <a:latin typeface="Arial" panose="020B0604020202020204"/>
                <a:ea typeface="+mn-ea"/>
                <a:cs typeface="+mn-cs"/>
              </a:rPr>
              <a:t>Transcriptome-wide RNA-seq of potent BIIB lead compounds in neurons and proliferating cell type for off-target profiling in comparison to PTC518 and other competitor compounds.</a:t>
            </a:r>
          </a:p>
        </p:txBody>
      </p:sp>
      <p:graphicFrame>
        <p:nvGraphicFramePr>
          <p:cNvPr id="4" name="Table 3">
            <a:extLst>
              <a:ext uri="{FF2B5EF4-FFF2-40B4-BE49-F238E27FC236}">
                <a16:creationId xmlns:a16="http://schemas.microsoft.com/office/drawing/2014/main" id="{94A521D6-C9AC-C5BD-CC98-95A1DD327716}"/>
              </a:ext>
            </a:extLst>
          </p:cNvPr>
          <p:cNvGraphicFramePr>
            <a:graphicFrameLocks noGrp="1"/>
          </p:cNvGraphicFramePr>
          <p:nvPr/>
        </p:nvGraphicFramePr>
        <p:xfrm>
          <a:off x="457200" y="1785937"/>
          <a:ext cx="11277599" cy="3286125"/>
        </p:xfrm>
        <a:graphic>
          <a:graphicData uri="http://schemas.openxmlformats.org/drawingml/2006/table">
            <a:tbl>
              <a:tblPr/>
              <a:tblGrid>
                <a:gridCol w="1383132">
                  <a:extLst>
                    <a:ext uri="{9D8B030D-6E8A-4147-A177-3AD203B41FA5}">
                      <a16:colId xmlns:a16="http://schemas.microsoft.com/office/drawing/2014/main" val="3260472234"/>
                    </a:ext>
                  </a:extLst>
                </a:gridCol>
                <a:gridCol w="1103968">
                  <a:extLst>
                    <a:ext uri="{9D8B030D-6E8A-4147-A177-3AD203B41FA5}">
                      <a16:colId xmlns:a16="http://schemas.microsoft.com/office/drawing/2014/main" val="608131466"/>
                    </a:ext>
                  </a:extLst>
                </a:gridCol>
                <a:gridCol w="1535403">
                  <a:extLst>
                    <a:ext uri="{9D8B030D-6E8A-4147-A177-3AD203B41FA5}">
                      <a16:colId xmlns:a16="http://schemas.microsoft.com/office/drawing/2014/main" val="2833260983"/>
                    </a:ext>
                  </a:extLst>
                </a:gridCol>
                <a:gridCol w="1246722">
                  <a:extLst>
                    <a:ext uri="{9D8B030D-6E8A-4147-A177-3AD203B41FA5}">
                      <a16:colId xmlns:a16="http://schemas.microsoft.com/office/drawing/2014/main" val="2954554270"/>
                    </a:ext>
                  </a:extLst>
                </a:gridCol>
                <a:gridCol w="1018315">
                  <a:extLst>
                    <a:ext uri="{9D8B030D-6E8A-4147-A177-3AD203B41FA5}">
                      <a16:colId xmlns:a16="http://schemas.microsoft.com/office/drawing/2014/main" val="2662422452"/>
                    </a:ext>
                  </a:extLst>
                </a:gridCol>
                <a:gridCol w="942179">
                  <a:extLst>
                    <a:ext uri="{9D8B030D-6E8A-4147-A177-3AD203B41FA5}">
                      <a16:colId xmlns:a16="http://schemas.microsoft.com/office/drawing/2014/main" val="1223702174"/>
                    </a:ext>
                  </a:extLst>
                </a:gridCol>
                <a:gridCol w="964385">
                  <a:extLst>
                    <a:ext uri="{9D8B030D-6E8A-4147-A177-3AD203B41FA5}">
                      <a16:colId xmlns:a16="http://schemas.microsoft.com/office/drawing/2014/main" val="1428065285"/>
                    </a:ext>
                  </a:extLst>
                </a:gridCol>
                <a:gridCol w="951696">
                  <a:extLst>
                    <a:ext uri="{9D8B030D-6E8A-4147-A177-3AD203B41FA5}">
                      <a16:colId xmlns:a16="http://schemas.microsoft.com/office/drawing/2014/main" val="1107402157"/>
                    </a:ext>
                  </a:extLst>
                </a:gridCol>
                <a:gridCol w="2131799">
                  <a:extLst>
                    <a:ext uri="{9D8B030D-6E8A-4147-A177-3AD203B41FA5}">
                      <a16:colId xmlns:a16="http://schemas.microsoft.com/office/drawing/2014/main" val="2552154908"/>
                    </a:ext>
                  </a:extLst>
                </a:gridCol>
              </a:tblGrid>
              <a:tr h="428625">
                <a:tc>
                  <a:txBody>
                    <a:bodyPr/>
                    <a:lstStyle/>
                    <a:p>
                      <a:pPr algn="ctr" rtl="0" fontAlgn="ctr"/>
                      <a:r>
                        <a:rPr lang="en-US" sz="1200" b="1" i="0" u="none" strike="noStrike">
                          <a:solidFill>
                            <a:srgbClr val="FFFFFF"/>
                          </a:solidFill>
                          <a:effectLst/>
                          <a:latin typeface="Arial" panose="020B0604020202020204" pitchFamily="34" charset="0"/>
                        </a:rPr>
                        <a:t>Compound</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473BA"/>
                    </a:solidFill>
                  </a:tcPr>
                </a:tc>
                <a:tc>
                  <a:txBody>
                    <a:bodyPr/>
                    <a:lstStyle/>
                    <a:p>
                      <a:pPr algn="ctr" rtl="0" fontAlgn="ctr"/>
                      <a:r>
                        <a:rPr lang="en-US" sz="1200" b="1" i="0" u="none" strike="noStrike">
                          <a:solidFill>
                            <a:srgbClr val="FFFFFF"/>
                          </a:solidFill>
                          <a:effectLst/>
                          <a:latin typeface="Arial" panose="020B0604020202020204" pitchFamily="34" charset="0"/>
                        </a:rPr>
                        <a:t>Internal HTRF IC50 (nM)</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473BA"/>
                    </a:solidFill>
                  </a:tcPr>
                </a:tc>
                <a:tc>
                  <a:txBody>
                    <a:bodyPr/>
                    <a:lstStyle/>
                    <a:p>
                      <a:pPr algn="ctr" rtl="0" fontAlgn="ctr"/>
                      <a:r>
                        <a:rPr lang="en-US" sz="1200" b="1" i="0" u="none" strike="noStrike">
                          <a:solidFill>
                            <a:srgbClr val="FFFFFF"/>
                          </a:solidFill>
                          <a:effectLst/>
                          <a:latin typeface="Arial" panose="020B0604020202020204" pitchFamily="34" charset="0"/>
                        </a:rPr>
                        <a:t>Internal iPSC qPCR IC50 (nM)</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473BA"/>
                    </a:solidFill>
                  </a:tcPr>
                </a:tc>
                <a:tc>
                  <a:txBody>
                    <a:bodyPr/>
                    <a:lstStyle/>
                    <a:p>
                      <a:pPr algn="ctr" rtl="0" fontAlgn="ctr"/>
                      <a:r>
                        <a:rPr lang="en-US" sz="1200" b="1" i="0" u="none" strike="noStrike">
                          <a:solidFill>
                            <a:srgbClr val="FFFFFF"/>
                          </a:solidFill>
                          <a:effectLst/>
                          <a:latin typeface="Arial" panose="020B0604020202020204" pitchFamily="34" charset="0"/>
                        </a:rPr>
                        <a:t>Internal NGN2 qPCR IC50 (nM)</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473BA"/>
                    </a:solidFill>
                  </a:tcPr>
                </a:tc>
                <a:tc>
                  <a:txBody>
                    <a:bodyPr/>
                    <a:lstStyle/>
                    <a:p>
                      <a:pPr algn="ctr" rtl="0" fontAlgn="ctr"/>
                      <a:r>
                        <a:rPr lang="en-US" sz="1200" b="1" i="0" u="none" strike="noStrike">
                          <a:solidFill>
                            <a:srgbClr val="FFFFFF"/>
                          </a:solidFill>
                          <a:effectLst/>
                          <a:latin typeface="Arial" panose="020B0604020202020204" pitchFamily="34" charset="0"/>
                        </a:rPr>
                        <a:t>~3x IC50 (iPSC)</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40EF8"/>
                    </a:solidFill>
                  </a:tcPr>
                </a:tc>
                <a:tc>
                  <a:txBody>
                    <a:bodyPr/>
                    <a:lstStyle/>
                    <a:p>
                      <a:pPr algn="ctr" rtl="0" fontAlgn="ctr"/>
                      <a:r>
                        <a:rPr lang="en-US" sz="1200" b="1" i="0" u="none" strike="noStrike">
                          <a:solidFill>
                            <a:srgbClr val="FFFFFF"/>
                          </a:solidFill>
                          <a:effectLst/>
                          <a:latin typeface="Arial" panose="020B0604020202020204" pitchFamily="34" charset="0"/>
                        </a:rPr>
                        <a:t>~10x IC50 (iPSC)</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40EF8"/>
                    </a:solidFill>
                  </a:tcPr>
                </a:tc>
                <a:tc>
                  <a:txBody>
                    <a:bodyPr/>
                    <a:lstStyle/>
                    <a:p>
                      <a:pPr algn="ctr" rtl="0" fontAlgn="ctr"/>
                      <a:r>
                        <a:rPr lang="en-US" sz="1200" b="1" i="0" u="none" strike="noStrike">
                          <a:solidFill>
                            <a:srgbClr val="FFFFFF"/>
                          </a:solidFill>
                          <a:effectLst/>
                          <a:latin typeface="Arial" panose="020B0604020202020204" pitchFamily="34" charset="0"/>
                        </a:rPr>
                        <a:t>~3x IC50 (NGN2)</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E0BB9"/>
                    </a:solidFill>
                  </a:tcPr>
                </a:tc>
                <a:tc>
                  <a:txBody>
                    <a:bodyPr/>
                    <a:lstStyle/>
                    <a:p>
                      <a:pPr algn="ctr" rtl="0" fontAlgn="ctr"/>
                      <a:r>
                        <a:rPr lang="en-US" sz="1200" b="1" i="0" u="none" strike="noStrike">
                          <a:solidFill>
                            <a:srgbClr val="FFFFFF"/>
                          </a:solidFill>
                          <a:effectLst/>
                          <a:latin typeface="Arial" panose="020B0604020202020204" pitchFamily="34" charset="0"/>
                        </a:rPr>
                        <a:t>~10x IC50 (NGN2)</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E0BB9"/>
                    </a:solidFill>
                  </a:tcPr>
                </a:tc>
                <a:tc>
                  <a:txBody>
                    <a:bodyPr/>
                    <a:lstStyle/>
                    <a:p>
                      <a:pPr algn="ctr" rtl="0" fontAlgn="ctr"/>
                      <a:r>
                        <a:rPr lang="en-US" sz="1200" b="1" i="0" u="none" strike="noStrike">
                          <a:solidFill>
                            <a:srgbClr val="FFFFFF"/>
                          </a:solidFill>
                          <a:effectLst/>
                          <a:latin typeface="Arial" panose="020B0604020202020204" pitchFamily="34" charset="0"/>
                        </a:rPr>
                        <a:t>Notes</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473BA"/>
                    </a:solidFill>
                  </a:tcPr>
                </a:tc>
                <a:extLst>
                  <a:ext uri="{0D108BD9-81ED-4DB2-BD59-A6C34878D82A}">
                    <a16:rowId xmlns:a16="http://schemas.microsoft.com/office/drawing/2014/main" val="3589086738"/>
                  </a:ext>
                </a:extLst>
              </a:tr>
              <a:tr h="209550">
                <a:tc>
                  <a:txBody>
                    <a:bodyPr/>
                    <a:lstStyle/>
                    <a:p>
                      <a:pPr algn="ctr" rtl="0" fontAlgn="ctr"/>
                      <a:r>
                        <a:rPr lang="en-US" sz="1200" b="1" i="0" u="none" strike="noStrike">
                          <a:solidFill>
                            <a:srgbClr val="000000"/>
                          </a:solidFill>
                          <a:effectLst/>
                          <a:latin typeface="Arial" panose="020B0604020202020204" pitchFamily="34" charset="0"/>
                        </a:rPr>
                        <a:t>BIO-2006152</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15.0</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14.14</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7.62</a:t>
                      </a:r>
                    </a:p>
                  </a:txBody>
                  <a:tcPr marL="9525" marR="9525" marT="9525"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dirty="0">
                          <a:solidFill>
                            <a:srgbClr val="000000"/>
                          </a:solidFill>
                          <a:effectLst/>
                          <a:latin typeface="Arial" panose="020B0604020202020204" pitchFamily="34" charset="0"/>
                        </a:rPr>
                        <a:t>42</a:t>
                      </a:r>
                    </a:p>
                  </a:txBody>
                  <a:tcPr marL="9525" marR="9525" marT="9525"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141</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23</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76</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REFERENCE, ~PTC-518</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043973977"/>
                  </a:ext>
                </a:extLst>
              </a:tr>
              <a:tr h="200025">
                <a:tc>
                  <a:txBody>
                    <a:bodyPr/>
                    <a:lstStyle/>
                    <a:p>
                      <a:pPr algn="ctr" rtl="0" fontAlgn="ctr"/>
                      <a:r>
                        <a:rPr lang="en-US" sz="1200" b="1" i="0" u="none" strike="noStrike">
                          <a:solidFill>
                            <a:srgbClr val="000000"/>
                          </a:solidFill>
                          <a:effectLst/>
                          <a:latin typeface="Arial" panose="020B0604020202020204" pitchFamily="34" charset="0"/>
                        </a:rPr>
                        <a:t>BIO-2175420</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11.5</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14.50</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5.28</a:t>
                      </a:r>
                    </a:p>
                  </a:txBody>
                  <a:tcPr marL="9525" marR="9525" marT="9525"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43</a:t>
                      </a:r>
                    </a:p>
                  </a:txBody>
                  <a:tcPr marL="9525" marR="9525" marT="9525"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145</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16</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53</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great KPuu imidazopyridine</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173463375"/>
                  </a:ext>
                </a:extLst>
              </a:tr>
              <a:tr h="200025">
                <a:tc>
                  <a:txBody>
                    <a:bodyPr/>
                    <a:lstStyle/>
                    <a:p>
                      <a:pPr algn="ctr" rtl="0" fontAlgn="ctr"/>
                      <a:r>
                        <a:rPr lang="en-US" sz="1200" b="1" i="0" u="none" strike="noStrike">
                          <a:solidFill>
                            <a:srgbClr val="000000"/>
                          </a:solidFill>
                          <a:effectLst/>
                          <a:latin typeface="Arial" panose="020B0604020202020204" pitchFamily="34" charset="0"/>
                        </a:rPr>
                        <a:t>BIO-2139701</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38.3</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19.95</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5.60</a:t>
                      </a:r>
                    </a:p>
                  </a:txBody>
                  <a:tcPr marL="9525" marR="9525" marT="9525"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60</a:t>
                      </a:r>
                    </a:p>
                  </a:txBody>
                  <a:tcPr marL="9525" marR="9525" marT="9525"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199</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17</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56</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imidazopyridine other RHS</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092193220"/>
                  </a:ext>
                </a:extLst>
              </a:tr>
              <a:tr h="209550">
                <a:tc>
                  <a:txBody>
                    <a:bodyPr/>
                    <a:lstStyle/>
                    <a:p>
                      <a:pPr algn="ctr" rtl="0" fontAlgn="ctr"/>
                      <a:r>
                        <a:rPr lang="en-US" sz="1200" b="1" i="0" u="none" strike="noStrike">
                          <a:solidFill>
                            <a:srgbClr val="000000"/>
                          </a:solidFill>
                          <a:effectLst/>
                          <a:latin typeface="Arial" panose="020B0604020202020204" pitchFamily="34" charset="0"/>
                        </a:rPr>
                        <a:t>BIO-2176866</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91.7</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70.41</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8.83</a:t>
                      </a:r>
                    </a:p>
                  </a:txBody>
                  <a:tcPr marL="9525" marR="9525" marT="9525"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211</a:t>
                      </a:r>
                    </a:p>
                  </a:txBody>
                  <a:tcPr marL="9525" marR="9525" marT="9525"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704</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26</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88</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benzimidazole</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1208207323"/>
                  </a:ext>
                </a:extLst>
              </a:tr>
              <a:tr h="200025">
                <a:tc>
                  <a:txBody>
                    <a:bodyPr/>
                    <a:lstStyle/>
                    <a:p>
                      <a:pPr algn="ctr" rtl="0" fontAlgn="ctr"/>
                      <a:r>
                        <a:rPr lang="en-US" sz="1200" b="1" i="0" u="none" strike="noStrike">
                          <a:solidFill>
                            <a:srgbClr val="000000"/>
                          </a:solidFill>
                          <a:effectLst/>
                          <a:latin typeface="Arial" panose="020B0604020202020204" pitchFamily="34" charset="0"/>
                        </a:rPr>
                        <a:t>BIO-2184088</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21.0</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26.18</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11.16</a:t>
                      </a:r>
                    </a:p>
                  </a:txBody>
                  <a:tcPr marL="9525" marR="9525" marT="9525"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79</a:t>
                      </a:r>
                    </a:p>
                  </a:txBody>
                  <a:tcPr marL="9525" marR="9525" marT="9525"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262</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33</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112</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sulfur</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285171036"/>
                  </a:ext>
                </a:extLst>
              </a:tr>
              <a:tr h="200025">
                <a:tc>
                  <a:txBody>
                    <a:bodyPr/>
                    <a:lstStyle/>
                    <a:p>
                      <a:pPr algn="ctr" rtl="0" fontAlgn="ctr"/>
                      <a:r>
                        <a:rPr lang="en-US" sz="1200" b="1" i="0" u="none" strike="noStrike">
                          <a:solidFill>
                            <a:srgbClr val="000000"/>
                          </a:solidFill>
                          <a:effectLst/>
                          <a:latin typeface="Arial" panose="020B0604020202020204" pitchFamily="34" charset="0"/>
                        </a:rPr>
                        <a:t>BIO-2184090</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65.0</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49.36</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30.86</a:t>
                      </a:r>
                    </a:p>
                  </a:txBody>
                  <a:tcPr marL="9525" marR="9525" marT="9525"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148</a:t>
                      </a:r>
                    </a:p>
                  </a:txBody>
                  <a:tcPr marL="9525" marR="9525" marT="9525"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494</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93</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309</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sulfur other RHS</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1451499347"/>
                  </a:ext>
                </a:extLst>
              </a:tr>
              <a:tr h="209550">
                <a:tc>
                  <a:txBody>
                    <a:bodyPr/>
                    <a:lstStyle/>
                    <a:p>
                      <a:pPr algn="ctr" rtl="0" fontAlgn="ctr"/>
                      <a:r>
                        <a:rPr lang="en-US" sz="1200" b="1" i="0" u="none" strike="noStrike">
                          <a:solidFill>
                            <a:srgbClr val="000000"/>
                          </a:solidFill>
                          <a:effectLst/>
                          <a:latin typeface="Arial" panose="020B0604020202020204" pitchFamily="34" charset="0"/>
                        </a:rPr>
                        <a:t>BIO-2174714</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191.0</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113.90</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52.60</a:t>
                      </a:r>
                    </a:p>
                  </a:txBody>
                  <a:tcPr marL="9525" marR="9525" marT="9525"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342</a:t>
                      </a:r>
                    </a:p>
                  </a:txBody>
                  <a:tcPr marL="9525" marR="9525" marT="9525"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1139</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158</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526</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indazole</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325490538"/>
                  </a:ext>
                </a:extLst>
              </a:tr>
              <a:tr h="200025">
                <a:tc>
                  <a:txBody>
                    <a:bodyPr/>
                    <a:lstStyle/>
                    <a:p>
                      <a:pPr algn="ctr" rtl="0" fontAlgn="ctr"/>
                      <a:r>
                        <a:rPr lang="en-US" sz="1200" b="1" i="0" u="none" strike="noStrike">
                          <a:solidFill>
                            <a:srgbClr val="000000"/>
                          </a:solidFill>
                          <a:effectLst/>
                          <a:latin typeface="Arial" panose="020B0604020202020204" pitchFamily="34" charset="0"/>
                        </a:rPr>
                        <a:t>BIO-2186960</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32.9</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16.77</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10.18</a:t>
                      </a:r>
                    </a:p>
                  </a:txBody>
                  <a:tcPr marL="9525" marR="9525" marT="9525"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50</a:t>
                      </a:r>
                    </a:p>
                  </a:txBody>
                  <a:tcPr marL="9525" marR="9525" marT="9525"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168</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31</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102</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triazole 1</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112664033"/>
                  </a:ext>
                </a:extLst>
              </a:tr>
              <a:tr h="200025">
                <a:tc>
                  <a:txBody>
                    <a:bodyPr/>
                    <a:lstStyle/>
                    <a:p>
                      <a:pPr algn="ctr" rtl="0" fontAlgn="ctr"/>
                      <a:r>
                        <a:rPr lang="en-US" sz="1200" b="1" i="0" u="none" strike="noStrike">
                          <a:solidFill>
                            <a:srgbClr val="000000"/>
                          </a:solidFill>
                          <a:effectLst/>
                          <a:latin typeface="Arial" panose="020B0604020202020204" pitchFamily="34" charset="0"/>
                        </a:rPr>
                        <a:t>BIO-2186527</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36.4</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32.36</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19.24</a:t>
                      </a:r>
                    </a:p>
                  </a:txBody>
                  <a:tcPr marL="9525" marR="9525" marT="9525"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97</a:t>
                      </a:r>
                    </a:p>
                  </a:txBody>
                  <a:tcPr marL="9525" marR="9525" marT="9525"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324</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58</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192</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triazole 2</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017324854"/>
                  </a:ext>
                </a:extLst>
              </a:tr>
              <a:tr h="200025">
                <a:tc>
                  <a:txBody>
                    <a:bodyPr/>
                    <a:lstStyle/>
                    <a:p>
                      <a:pPr algn="ctr" rtl="0" fontAlgn="ctr"/>
                      <a:r>
                        <a:rPr lang="en-US" sz="1200" b="1" i="0" u="none" strike="noStrike">
                          <a:solidFill>
                            <a:srgbClr val="000000"/>
                          </a:solidFill>
                          <a:effectLst/>
                          <a:latin typeface="Arial" panose="020B0604020202020204" pitchFamily="34" charset="0"/>
                        </a:rPr>
                        <a:t>BIO-2174748</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74.5</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37.62</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22.08</a:t>
                      </a:r>
                    </a:p>
                  </a:txBody>
                  <a:tcPr marL="9525" marR="9525" marT="9525"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113</a:t>
                      </a:r>
                    </a:p>
                  </a:txBody>
                  <a:tcPr marL="9525" marR="9525" marT="9525"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376</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66</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221</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oxazole</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4286478940"/>
                  </a:ext>
                </a:extLst>
              </a:tr>
              <a:tr h="200025">
                <a:tc>
                  <a:txBody>
                    <a:bodyPr/>
                    <a:lstStyle/>
                    <a:p>
                      <a:pPr algn="ctr" fontAlgn="b"/>
                      <a:r>
                        <a:rPr lang="en-US" sz="1200" b="1" i="0" u="none" strike="noStrike">
                          <a:solidFill>
                            <a:srgbClr val="000000"/>
                          </a:solidFill>
                          <a:effectLst/>
                          <a:latin typeface="Arial" panose="020B0604020202020204" pitchFamily="34" charset="0"/>
                        </a:rPr>
                        <a:t>BIO-2184741</a:t>
                      </a:r>
                    </a:p>
                  </a:txBody>
                  <a:tcPr marL="9525" marR="9525" marT="9525"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56.0</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147.60</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96.21</a:t>
                      </a:r>
                    </a:p>
                  </a:txBody>
                  <a:tcPr marL="9525" marR="9525" marT="9525"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443</a:t>
                      </a:r>
                    </a:p>
                  </a:txBody>
                  <a:tcPr marL="9525" marR="9525" marT="9525"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1476</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289</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0" i="0" u="none" strike="noStrike">
                          <a:solidFill>
                            <a:srgbClr val="000000"/>
                          </a:solidFill>
                          <a:effectLst/>
                          <a:latin typeface="Arial" panose="020B0604020202020204" pitchFamily="34" charset="0"/>
                        </a:rPr>
                        <a:t>962</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200" b="1" i="0" u="none" strike="noStrike">
                          <a:solidFill>
                            <a:srgbClr val="000000"/>
                          </a:solidFill>
                          <a:effectLst/>
                          <a:latin typeface="Arial" panose="020B0604020202020204" pitchFamily="34" charset="0"/>
                        </a:rPr>
                        <a:t>BENCHMARK, Remix cpd</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837629120"/>
                  </a:ext>
                </a:extLst>
              </a:tr>
              <a:tr h="209550">
                <a:tc>
                  <a:txBody>
                    <a:bodyPr/>
                    <a:lstStyle/>
                    <a:p>
                      <a:pPr algn="ctr" rtl="0" fontAlgn="ctr"/>
                      <a:r>
                        <a:rPr lang="en-US" sz="1200" b="1" i="0" u="none" strike="noStrike">
                          <a:solidFill>
                            <a:srgbClr val="000000"/>
                          </a:solidFill>
                          <a:effectLst/>
                          <a:latin typeface="Arial" panose="020B0604020202020204" pitchFamily="34" charset="0"/>
                        </a:rPr>
                        <a:t>DMSO</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Arial" panose="020B0604020202020204" pitchFamily="34" charset="0"/>
                        </a:rPr>
                        <a:t>-</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Arial" panose="020B0604020202020204" pitchFamily="34" charset="0"/>
                        </a:rPr>
                        <a:t>-</a:t>
                      </a: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rtl="0" fontAlgn="ctr"/>
                      <a:endParaRPr lang="en-US" sz="1200" b="1" i="0" u="none" strike="noStrike" dirty="0">
                        <a:solidFill>
                          <a:srgbClr val="000000"/>
                        </a:solidFill>
                        <a:effectLst/>
                        <a:latin typeface="Arial" panose="020B0604020202020204" pitchFamily="34" charset="0"/>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858187292"/>
                  </a:ext>
                </a:extLst>
              </a:tr>
            </a:tbl>
          </a:graphicData>
        </a:graphic>
      </p:graphicFrame>
    </p:spTree>
    <p:extLst>
      <p:ext uri="{BB962C8B-B14F-4D97-AF65-F5344CB8AC3E}">
        <p14:creationId xmlns:p14="http://schemas.microsoft.com/office/powerpoint/2010/main" val="2358587301"/>
      </p:ext>
    </p:extLst>
  </p:cSld>
  <p:clrMapOvr>
    <a:masterClrMapping/>
  </p:clrMapOvr>
  <p:transition>
    <p:fade/>
  </p:transition>
</p:sld>
</file>

<file path=ppt/theme/theme1.xml><?xml version="1.0" encoding="utf-8"?>
<a:theme xmlns:a="http://schemas.openxmlformats.org/drawingml/2006/main" name="3_Biogen_Blue Bar">
  <a:themeElements>
    <a:clrScheme name="Biogen - NEW ">
      <a:dk1>
        <a:srgbClr val="363838"/>
      </a:dk1>
      <a:lt1>
        <a:srgbClr val="FFFFFF"/>
      </a:lt1>
      <a:dk2>
        <a:srgbClr val="005B82"/>
      </a:dk2>
      <a:lt2>
        <a:srgbClr val="578196"/>
      </a:lt2>
      <a:accent1>
        <a:srgbClr val="2473BA"/>
      </a:accent1>
      <a:accent2>
        <a:srgbClr val="6DAD46"/>
      </a:accent2>
      <a:accent3>
        <a:srgbClr val="510556"/>
      </a:accent3>
      <a:accent4>
        <a:srgbClr val="8A104C"/>
      </a:accent4>
      <a:accent5>
        <a:srgbClr val="C8411D"/>
      </a:accent5>
      <a:accent6>
        <a:srgbClr val="FF9900"/>
      </a:accent6>
      <a:hlink>
        <a:srgbClr val="7BC3E1"/>
      </a:hlink>
      <a:folHlink>
        <a:srgbClr val="7BC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573BA"/>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5875">
          <a:solidFill>
            <a:schemeClr val="bg1">
              <a:lumMod val="50000"/>
            </a:schemeClr>
          </a:solidFill>
          <a:prstDash val="sysDot"/>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iogen_Campaign PPT Template_7.24.2020_FINAL" id="{69D186C1-8C55-DF46-931D-C0E3B9570257}" vid="{9C1A18EA-3640-934C-B851-D16953B1E8C4}"/>
    </a:ext>
  </a:extLst>
</a:theme>
</file>

<file path=docProps/app.xml><?xml version="1.0" encoding="utf-8"?>
<Properties xmlns="http://schemas.openxmlformats.org/officeDocument/2006/extended-properties" xmlns:vt="http://schemas.openxmlformats.org/officeDocument/2006/docPropsVTypes">
  <TotalTime>15</TotalTime>
  <Words>519</Words>
  <Application>Microsoft Macintosh PowerPoint</Application>
  <PresentationFormat>Widescreen</PresentationFormat>
  <Paragraphs>274</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Arial Narrow</vt:lpstr>
      <vt:lpstr>Calibri</vt:lpstr>
      <vt:lpstr>Courier New</vt:lpstr>
      <vt:lpstr>System Font Regular</vt:lpstr>
      <vt:lpstr>Wingdings</vt:lpstr>
      <vt:lpstr>3_Biogen_Blue Bar</vt:lpstr>
      <vt:lpstr>RNA-seq Study #1</vt:lpstr>
      <vt:lpstr>RNA-seq Study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RNA-seq Study #1</dc:title>
  <dc:creator>Catherine Guardado</dc:creator>
  <cp:lastModifiedBy>Catherine Guardado</cp:lastModifiedBy>
  <cp:revision>1</cp:revision>
  <dcterms:created xsi:type="dcterms:W3CDTF">2022-11-18T15:10:21Z</dcterms:created>
  <dcterms:modified xsi:type="dcterms:W3CDTF">2022-11-18T16:53:53Z</dcterms:modified>
</cp:coreProperties>
</file>