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43" r:id="rId2"/>
    <p:sldId id="2147375041" r:id="rId3"/>
    <p:sldId id="258" r:id="rId4"/>
    <p:sldId id="265" r:id="rId5"/>
    <p:sldId id="2147375038" r:id="rId6"/>
    <p:sldId id="2147375039" r:id="rId7"/>
    <p:sldId id="256" r:id="rId8"/>
    <p:sldId id="2147375032" r:id="rId9"/>
    <p:sldId id="2147375037" r:id="rId10"/>
    <p:sldId id="2147375036" r:id="rId11"/>
    <p:sldId id="21473750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A61F6-4BCC-5F42-9CFC-F42AA279B3B8}" v="1" dt="2023-06-17T06:53:1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2" autoAdjust="0"/>
    <p:restoredTop sz="97481"/>
  </p:normalViewPr>
  <p:slideViewPr>
    <p:cSldViewPr snapToGrid="0">
      <p:cViewPr varScale="1">
        <p:scale>
          <a:sx n="186" d="100"/>
          <a:sy n="186" d="100"/>
        </p:scale>
        <p:origin x="2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 Gao" userId="753ca5ad-a66a-4072-86ff-fe9bc8c0233d" providerId="ADAL" clId="{82DA61F6-4BCC-5F42-9CFC-F42AA279B3B8}"/>
    <pc:docChg chg="custSel addSld delSld modSld sldOrd">
      <pc:chgData name="Zhen Gao" userId="753ca5ad-a66a-4072-86ff-fe9bc8c0233d" providerId="ADAL" clId="{82DA61F6-4BCC-5F42-9CFC-F42AA279B3B8}" dt="2023-06-20T06:29:46.703" v="739" actId="478"/>
      <pc:docMkLst>
        <pc:docMk/>
      </pc:docMkLst>
      <pc:sldChg chg="delSp mod">
        <pc:chgData name="Zhen Gao" userId="753ca5ad-a66a-4072-86ff-fe9bc8c0233d" providerId="ADAL" clId="{82DA61F6-4BCC-5F42-9CFC-F42AA279B3B8}" dt="2023-06-20T06:29:46.703" v="739" actId="478"/>
        <pc:sldMkLst>
          <pc:docMk/>
          <pc:sldMk cId="2270139844" sldId="265"/>
        </pc:sldMkLst>
        <pc:spChg chg="del">
          <ac:chgData name="Zhen Gao" userId="753ca5ad-a66a-4072-86ff-fe9bc8c0233d" providerId="ADAL" clId="{82DA61F6-4BCC-5F42-9CFC-F42AA279B3B8}" dt="2023-06-20T06:29:46.703" v="739" actId="478"/>
          <ac:spMkLst>
            <pc:docMk/>
            <pc:sldMk cId="2270139844" sldId="265"/>
            <ac:spMk id="6" creationId="{87CCBC24-E4A7-8086-82C5-6E34ABEE8098}"/>
          </ac:spMkLst>
        </pc:spChg>
      </pc:sldChg>
      <pc:sldChg chg="modSp add mod ord modTransition">
        <pc:chgData name="Zhen Gao" userId="753ca5ad-a66a-4072-86ff-fe9bc8c0233d" providerId="ADAL" clId="{82DA61F6-4BCC-5F42-9CFC-F42AA279B3B8}" dt="2023-06-20T06:19:27.322" v="481" actId="207"/>
        <pc:sldMkLst>
          <pc:docMk/>
          <pc:sldMk cId="2888273451" sldId="2147375026"/>
        </pc:sldMkLst>
        <pc:spChg chg="mod">
          <ac:chgData name="Zhen Gao" userId="753ca5ad-a66a-4072-86ff-fe9bc8c0233d" providerId="ADAL" clId="{82DA61F6-4BCC-5F42-9CFC-F42AA279B3B8}" dt="2023-06-20T06:19:27.322" v="481" actId="207"/>
          <ac:spMkLst>
            <pc:docMk/>
            <pc:sldMk cId="2888273451" sldId="2147375026"/>
            <ac:spMk id="2" creationId="{29AF49ED-EAF7-F2EB-EB55-8B4B2761484D}"/>
          </ac:spMkLst>
        </pc:spChg>
      </pc:sldChg>
      <pc:sldChg chg="add modTransition">
        <pc:chgData name="Zhen Gao" userId="753ca5ad-a66a-4072-86ff-fe9bc8c0233d" providerId="ADAL" clId="{82DA61F6-4BCC-5F42-9CFC-F42AA279B3B8}" dt="2023-06-17T06:53:12.479" v="0"/>
        <pc:sldMkLst>
          <pc:docMk/>
          <pc:sldMk cId="2260519135" sldId="2147375032"/>
        </pc:sldMkLst>
      </pc:sldChg>
      <pc:sldChg chg="add modTransition">
        <pc:chgData name="Zhen Gao" userId="753ca5ad-a66a-4072-86ff-fe9bc8c0233d" providerId="ADAL" clId="{82DA61F6-4BCC-5F42-9CFC-F42AA279B3B8}" dt="2023-06-17T06:53:12.479" v="0"/>
        <pc:sldMkLst>
          <pc:docMk/>
          <pc:sldMk cId="3312618218" sldId="2147375036"/>
        </pc:sldMkLst>
      </pc:sldChg>
      <pc:sldChg chg="add modTransition">
        <pc:chgData name="Zhen Gao" userId="753ca5ad-a66a-4072-86ff-fe9bc8c0233d" providerId="ADAL" clId="{82DA61F6-4BCC-5F42-9CFC-F42AA279B3B8}" dt="2023-06-17T06:53:12.479" v="0"/>
        <pc:sldMkLst>
          <pc:docMk/>
          <pc:sldMk cId="3277848643" sldId="2147375037"/>
        </pc:sldMkLst>
      </pc:sldChg>
      <pc:sldChg chg="addSp delSp modSp new mod">
        <pc:chgData name="Zhen Gao" userId="753ca5ad-a66a-4072-86ff-fe9bc8c0233d" providerId="ADAL" clId="{82DA61F6-4BCC-5F42-9CFC-F42AA279B3B8}" dt="2023-06-20T06:14:15.457" v="73" actId="1076"/>
        <pc:sldMkLst>
          <pc:docMk/>
          <pc:sldMk cId="1935788925" sldId="2147375038"/>
        </pc:sldMkLst>
        <pc:spChg chg="add mod">
          <ac:chgData name="Zhen Gao" userId="753ca5ad-a66a-4072-86ff-fe9bc8c0233d" providerId="ADAL" clId="{82DA61F6-4BCC-5F42-9CFC-F42AA279B3B8}" dt="2023-06-20T06:14:00.580" v="56" actId="20577"/>
          <ac:spMkLst>
            <pc:docMk/>
            <pc:sldMk cId="1935788925" sldId="2147375038"/>
            <ac:spMk id="8" creationId="{DDB7B798-2D90-F407-64DD-25FB289DE50E}"/>
          </ac:spMkLst>
        </pc:spChg>
        <pc:picChg chg="add del mod">
          <ac:chgData name="Zhen Gao" userId="753ca5ad-a66a-4072-86ff-fe9bc8c0233d" providerId="ADAL" clId="{82DA61F6-4BCC-5F42-9CFC-F42AA279B3B8}" dt="2023-06-20T06:11:56.054" v="6" actId="478"/>
          <ac:picMkLst>
            <pc:docMk/>
            <pc:sldMk cId="1935788925" sldId="2147375038"/>
            <ac:picMk id="3" creationId="{F9075F5F-D678-6CF3-D510-391A35F92316}"/>
          </ac:picMkLst>
        </pc:picChg>
        <pc:picChg chg="add mod">
          <ac:chgData name="Zhen Gao" userId="753ca5ad-a66a-4072-86ff-fe9bc8c0233d" providerId="ADAL" clId="{82DA61F6-4BCC-5F42-9CFC-F42AA279B3B8}" dt="2023-06-20T06:14:11.323" v="72" actId="1036"/>
          <ac:picMkLst>
            <pc:docMk/>
            <pc:sldMk cId="1935788925" sldId="2147375038"/>
            <ac:picMk id="5" creationId="{2831A777-00A6-FC1D-5037-152242140B89}"/>
          </ac:picMkLst>
        </pc:picChg>
        <pc:picChg chg="add mod">
          <ac:chgData name="Zhen Gao" userId="753ca5ad-a66a-4072-86ff-fe9bc8c0233d" providerId="ADAL" clId="{82DA61F6-4BCC-5F42-9CFC-F42AA279B3B8}" dt="2023-06-20T06:14:15.457" v="73" actId="1076"/>
          <ac:picMkLst>
            <pc:docMk/>
            <pc:sldMk cId="1935788925" sldId="2147375038"/>
            <ac:picMk id="7" creationId="{F270205D-61EB-906A-023D-E278D2B0084E}"/>
          </ac:picMkLst>
        </pc:picChg>
      </pc:sldChg>
      <pc:sldChg chg="addSp modSp new mod">
        <pc:chgData name="Zhen Gao" userId="753ca5ad-a66a-4072-86ff-fe9bc8c0233d" providerId="ADAL" clId="{82DA61F6-4BCC-5F42-9CFC-F42AA279B3B8}" dt="2023-06-20T06:14:33.439" v="78" actId="14100"/>
        <pc:sldMkLst>
          <pc:docMk/>
          <pc:sldMk cId="959553882" sldId="2147375039"/>
        </pc:sldMkLst>
        <pc:spChg chg="add mod">
          <ac:chgData name="Zhen Gao" userId="753ca5ad-a66a-4072-86ff-fe9bc8c0233d" providerId="ADAL" clId="{82DA61F6-4BCC-5F42-9CFC-F42AA279B3B8}" dt="2023-06-20T06:14:21.415" v="74"/>
          <ac:spMkLst>
            <pc:docMk/>
            <pc:sldMk cId="959553882" sldId="2147375039"/>
            <ac:spMk id="6" creationId="{809A1CDC-F56C-370C-4696-D970055822B8}"/>
          </ac:spMkLst>
        </pc:spChg>
        <pc:picChg chg="add mod">
          <ac:chgData name="Zhen Gao" userId="753ca5ad-a66a-4072-86ff-fe9bc8c0233d" providerId="ADAL" clId="{82DA61F6-4BCC-5F42-9CFC-F42AA279B3B8}" dt="2023-06-20T06:14:33.439" v="78" actId="14100"/>
          <ac:picMkLst>
            <pc:docMk/>
            <pc:sldMk cId="959553882" sldId="2147375039"/>
            <ac:picMk id="3" creationId="{7DC1FEE0-DF22-62DD-5F61-1FE4D855B054}"/>
          </ac:picMkLst>
        </pc:picChg>
        <pc:picChg chg="add mod">
          <ac:chgData name="Zhen Gao" userId="753ca5ad-a66a-4072-86ff-fe9bc8c0233d" providerId="ADAL" clId="{82DA61F6-4BCC-5F42-9CFC-F42AA279B3B8}" dt="2023-06-20T06:14:27.821" v="76" actId="14100"/>
          <ac:picMkLst>
            <pc:docMk/>
            <pc:sldMk cId="959553882" sldId="2147375039"/>
            <ac:picMk id="5" creationId="{2602D255-87FB-FF48-5A25-F75080075668}"/>
          </ac:picMkLst>
        </pc:picChg>
      </pc:sldChg>
      <pc:sldChg chg="new del ord">
        <pc:chgData name="Zhen Gao" userId="753ca5ad-a66a-4072-86ff-fe9bc8c0233d" providerId="ADAL" clId="{82DA61F6-4BCC-5F42-9CFC-F42AA279B3B8}" dt="2023-06-20T06:24:46.623" v="489" actId="2696"/>
        <pc:sldMkLst>
          <pc:docMk/>
          <pc:sldMk cId="2873339904" sldId="2147375040"/>
        </pc:sldMkLst>
      </pc:sldChg>
      <pc:sldChg chg="delSp new del mod">
        <pc:chgData name="Zhen Gao" userId="753ca5ad-a66a-4072-86ff-fe9bc8c0233d" providerId="ADAL" clId="{82DA61F6-4BCC-5F42-9CFC-F42AA279B3B8}" dt="2023-06-20T06:24:19.142" v="484" actId="2696"/>
        <pc:sldMkLst>
          <pc:docMk/>
          <pc:sldMk cId="3311372139" sldId="2147375040"/>
        </pc:sldMkLst>
        <pc:spChg chg="del">
          <ac:chgData name="Zhen Gao" userId="753ca5ad-a66a-4072-86ff-fe9bc8c0233d" providerId="ADAL" clId="{82DA61F6-4BCC-5F42-9CFC-F42AA279B3B8}" dt="2023-06-20T06:24:06.316" v="483" actId="478"/>
          <ac:spMkLst>
            <pc:docMk/>
            <pc:sldMk cId="3311372139" sldId="2147375040"/>
            <ac:spMk id="2" creationId="{7D178B7C-B87C-4C2A-9E51-FF8C483DB642}"/>
          </ac:spMkLst>
        </pc:spChg>
      </pc:sldChg>
      <pc:sldChg chg="addSp delSp modSp add mod ord">
        <pc:chgData name="Zhen Gao" userId="753ca5ad-a66a-4072-86ff-fe9bc8c0233d" providerId="ADAL" clId="{82DA61F6-4BCC-5F42-9CFC-F42AA279B3B8}" dt="2023-06-20T06:28:42.485" v="738" actId="20577"/>
        <pc:sldMkLst>
          <pc:docMk/>
          <pc:sldMk cId="2027722542" sldId="2147375041"/>
        </pc:sldMkLst>
        <pc:spChg chg="add mod">
          <ac:chgData name="Zhen Gao" userId="753ca5ad-a66a-4072-86ff-fe9bc8c0233d" providerId="ADAL" clId="{82DA61F6-4BCC-5F42-9CFC-F42AA279B3B8}" dt="2023-06-20T06:28:42.485" v="738" actId="20577"/>
          <ac:spMkLst>
            <pc:docMk/>
            <pc:sldMk cId="2027722542" sldId="2147375041"/>
            <ac:spMk id="3" creationId="{FDB2E005-BA5F-E4A7-D47D-B7E5F4F47E52}"/>
          </ac:spMkLst>
        </pc:spChg>
        <pc:spChg chg="mod">
          <ac:chgData name="Zhen Gao" userId="753ca5ad-a66a-4072-86ff-fe9bc8c0233d" providerId="ADAL" clId="{82DA61F6-4BCC-5F42-9CFC-F42AA279B3B8}" dt="2023-06-20T06:26:50.316" v="596" actId="20577"/>
          <ac:spMkLst>
            <pc:docMk/>
            <pc:sldMk cId="2027722542" sldId="2147375041"/>
            <ac:spMk id="4" creationId="{CDF8B4E8-D175-FB84-6B07-C06264004D3F}"/>
          </ac:spMkLst>
        </pc:spChg>
        <pc:picChg chg="del">
          <ac:chgData name="Zhen Gao" userId="753ca5ad-a66a-4072-86ff-fe9bc8c0233d" providerId="ADAL" clId="{82DA61F6-4BCC-5F42-9CFC-F42AA279B3B8}" dt="2023-06-20T06:24:50.269" v="490" actId="478"/>
          <ac:picMkLst>
            <pc:docMk/>
            <pc:sldMk cId="2027722542" sldId="2147375041"/>
            <ac:picMk id="5" creationId="{4C5C2A72-9952-FDC7-CA89-D949DCD027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89C-2C59-1847-8C6B-C876D04F005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CCFA-C4D0-1E44-B583-A03B218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14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915955" y="4904627"/>
            <a:ext cx="4465469" cy="697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Zhen, Dann, Catherine, Joon, Magnus, Jessica</a:t>
            </a:r>
          </a:p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June 0</a:t>
            </a:r>
            <a:r>
              <a:rPr lang="en-US" altLang="zh-CN" sz="1400" b="1" i="1" dirty="0">
                <a:solidFill>
                  <a:schemeClr val="tx1"/>
                </a:solidFill>
                <a:cs typeface="Arial"/>
              </a:rPr>
              <a:t>1</a:t>
            </a:r>
            <a:r>
              <a:rPr lang="en-US" sz="1400" b="1" i="1" dirty="0">
                <a:solidFill>
                  <a:schemeClr val="tx1"/>
                </a:solidFill>
                <a:cs typeface="Arial"/>
              </a:rPr>
              <a:t>, 2023</a:t>
            </a:r>
          </a:p>
          <a:p>
            <a:pPr algn="l">
              <a:spcBef>
                <a:spcPts val="200"/>
              </a:spcBef>
            </a:pPr>
            <a:endParaRPr lang="en-US" sz="1400" b="1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737825" y="2648080"/>
            <a:ext cx="1060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RNAseq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for HTT Splicing Enhancers</a:t>
            </a:r>
          </a:p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DEG vs DSG  --- TST12086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PTC518/</a:t>
            </a:r>
            <a:r>
              <a:rPr lang="en-US" dirty="0" err="1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Branaplam</a:t>
            </a: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 in NGN2 cells and Risdiplam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in iPSC-MNs  </a:t>
            </a:r>
          </a:p>
        </p:txBody>
      </p:sp>
      <p:pic>
        <p:nvPicPr>
          <p:cNvPr id="5" name="Picture 4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4C5C2A72-9952-FDC7-CA89-D949DCD0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36" y="914400"/>
            <a:ext cx="5158946" cy="51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Both DEG and DSG were getting better from batch 1 , 2, an 3 in all the cell types tested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The DEG/DSG are quite different across 3 cell types. Sy5Y and iPSC were more similar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 The DEG/DSG are only overlapped with very low frequency. 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sz="1800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Design, Description and Aims: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2E005-BA5F-E4A7-D47D-B7E5F4F47E52}"/>
              </a:ext>
            </a:extLst>
          </p:cNvPr>
          <p:cNvSpPr txBox="1"/>
          <p:nvPr/>
        </p:nvSpPr>
        <p:spPr>
          <a:xfrm>
            <a:off x="852522" y="1020745"/>
            <a:ext cx="104571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Design:</a:t>
            </a:r>
          </a:p>
          <a:p>
            <a:r>
              <a:rPr lang="en-US" dirty="0"/>
              <a:t>7 SM compounds + DMSO vehicle (4 internal compounds, 3 competitor benchmark compounds, DMSO)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-2 doses per compound (3x and 10x IC50)</a:t>
            </a:r>
            <a:br>
              <a:rPr lang="en-US" dirty="0"/>
            </a:br>
            <a:r>
              <a:rPr lang="en-US" dirty="0"/>
              <a:t>-4 biological replicates, and 3 were used in data analysis</a:t>
            </a:r>
            <a:br>
              <a:rPr lang="en-US" dirty="0"/>
            </a:br>
            <a:r>
              <a:rPr lang="en-US" dirty="0"/>
              <a:t>-3 cell lines (NGN2, iPSC, SH-SY5Y)</a:t>
            </a:r>
          </a:p>
          <a:p>
            <a:endParaRPr lang="en-US" dirty="0"/>
          </a:p>
          <a:p>
            <a:r>
              <a:rPr lang="en-US" dirty="0"/>
              <a:t>Description:</a:t>
            </a:r>
            <a:br>
              <a:rPr lang="en-US" dirty="0"/>
            </a:br>
            <a:r>
              <a:rPr lang="en-US" dirty="0"/>
              <a:t>-Total number of samples: 180</a:t>
            </a:r>
            <a:br>
              <a:rPr lang="en-US" dirty="0"/>
            </a:br>
            <a:r>
              <a:rPr lang="en-US" dirty="0"/>
              <a:t>-Bulk, </a:t>
            </a:r>
            <a:r>
              <a:rPr lang="en-US" dirty="0" err="1"/>
              <a:t>polyA</a:t>
            </a:r>
            <a:r>
              <a:rPr lang="en-US" dirty="0"/>
              <a:t>-selected, stranded, paired-end RNA-seq</a:t>
            </a:r>
            <a:br>
              <a:rPr lang="en-US" dirty="0"/>
            </a:br>
            <a:r>
              <a:rPr lang="en-US" dirty="0"/>
              <a:t>-75x75 or longer paired end sequencing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Aims:</a:t>
            </a:r>
            <a:br>
              <a:rPr lang="en-US" dirty="0"/>
            </a:br>
            <a:r>
              <a:rPr lang="en-US" dirty="0"/>
              <a:t>-Explore DSG/DEG difference and relationship</a:t>
            </a:r>
          </a:p>
          <a:p>
            <a:r>
              <a:rPr lang="en-US" dirty="0"/>
              <a:t>-Comparison between compounds within each cell type to identify common and unique genes/events that are differentially spliced</a:t>
            </a:r>
          </a:p>
          <a:p>
            <a:r>
              <a:rPr lang="en-US" dirty="0"/>
              <a:t>-Comparison of OT DSGs between cell lines for each compound</a:t>
            </a:r>
            <a:br>
              <a:rPr lang="en-US" dirty="0"/>
            </a:br>
            <a:r>
              <a:rPr lang="en-US" dirty="0"/>
              <a:t>-Motif analysis for each compound differentially spliced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8A901-0072-B33A-7897-C127D1B9CB05}"/>
              </a:ext>
            </a:extLst>
          </p:cNvPr>
          <p:cNvSpPr txBox="1"/>
          <p:nvPr/>
        </p:nvSpPr>
        <p:spPr>
          <a:xfrm>
            <a:off x="758757" y="544749"/>
            <a:ext cx="482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bar graphs comparing the 3 batches of RNA-seq</a:t>
            </a:r>
          </a:p>
          <a:p>
            <a:r>
              <a:rPr lang="en-US" dirty="0"/>
              <a:t>Number of DSGs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BF8BC-4BB5-B349-062A-404B0DDABB53}"/>
              </a:ext>
            </a:extLst>
          </p:cNvPr>
          <p:cNvSpPr txBox="1"/>
          <p:nvPr/>
        </p:nvSpPr>
        <p:spPr>
          <a:xfrm>
            <a:off x="9348281" y="44747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" y="13447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191080"/>
            <a:ext cx="5326595" cy="53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2" y="831779"/>
            <a:ext cx="4844979" cy="485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878384"/>
            <a:ext cx="4765691" cy="47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1A777-00A6-FC1D-5037-15224214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977949"/>
            <a:ext cx="5214551" cy="52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0205D-61EB-906A-023D-E278D2B0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66" y="929823"/>
            <a:ext cx="5556422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B7B798-2D90-F407-64DD-25FB289DE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FEE0-DF22-62DD-5F61-1FE4D85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" y="880304"/>
            <a:ext cx="5977696" cy="597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D255-87FB-FF48-5A25-F7508007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0" y="876183"/>
            <a:ext cx="5977696" cy="5977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A1CDC-F56C-370C-4696-D970055822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07746" y="391886"/>
            <a:ext cx="495177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HTT sashimi-plot across 3 cell types</a:t>
            </a:r>
          </a:p>
        </p:txBody>
      </p:sp>
      <p:pic>
        <p:nvPicPr>
          <p:cNvPr id="30" name="Picture 29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2C8F4A4-BFAC-6DCD-9D94-FE79B90F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32" y="0"/>
            <a:ext cx="4223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67480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</p:spTree>
    <p:extLst>
      <p:ext uri="{BB962C8B-B14F-4D97-AF65-F5344CB8AC3E}">
        <p14:creationId xmlns:p14="http://schemas.microsoft.com/office/powerpoint/2010/main" val="226051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08669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4F4AA4-065B-86E9-FC5D-5ED9E1D0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97" y="783884"/>
            <a:ext cx="3489323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18590</TotalTime>
  <Words>286</Words>
  <Application>Microsoft Macintosh PowerPoint</Application>
  <PresentationFormat>Widescreen</PresentationFormat>
  <Paragraphs>39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Zhen Gao</cp:lastModifiedBy>
  <cp:revision>3</cp:revision>
  <dcterms:created xsi:type="dcterms:W3CDTF">2023-04-24T14:22:28Z</dcterms:created>
  <dcterms:modified xsi:type="dcterms:W3CDTF">2023-06-20T06:29:56Z</dcterms:modified>
</cp:coreProperties>
</file>