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3" r:id="rId4"/>
    <p:sldMasterId id="2147484205" r:id="rId5"/>
    <p:sldMasterId id="2147484285" r:id="rId6"/>
    <p:sldMasterId id="2147484241" r:id="rId7"/>
    <p:sldMasterId id="2147484089" r:id="rId8"/>
    <p:sldMasterId id="2147484230" r:id="rId9"/>
    <p:sldMasterId id="2147484131" r:id="rId10"/>
    <p:sldMasterId id="2147484200" r:id="rId11"/>
  </p:sldMasterIdLst>
  <p:notesMasterIdLst>
    <p:notesMasterId r:id="rId28"/>
  </p:notesMasterIdLst>
  <p:handoutMasterIdLst>
    <p:handoutMasterId r:id="rId29"/>
  </p:handoutMasterIdLst>
  <p:sldIdLst>
    <p:sldId id="13559" r:id="rId12"/>
    <p:sldId id="2147375015" r:id="rId13"/>
    <p:sldId id="2147375016" r:id="rId14"/>
    <p:sldId id="2147375002" r:id="rId15"/>
    <p:sldId id="2147375005" r:id="rId16"/>
    <p:sldId id="2147375014" r:id="rId17"/>
    <p:sldId id="2147375012" r:id="rId18"/>
    <p:sldId id="2147375019" r:id="rId19"/>
    <p:sldId id="2147375017" r:id="rId20"/>
    <p:sldId id="2147375008" r:id="rId21"/>
    <p:sldId id="2147374999" r:id="rId22"/>
    <p:sldId id="2147374995" r:id="rId23"/>
    <p:sldId id="2147375013" r:id="rId24"/>
    <p:sldId id="2147375011" r:id="rId25"/>
    <p:sldId id="2147375018" r:id="rId26"/>
    <p:sldId id="214737500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3" orient="horz" pos="1476" userDrawn="1">
          <p15:clr>
            <a:srgbClr val="A4A3A4"/>
          </p15:clr>
        </p15:guide>
        <p15:guide id="4" orient="horz" pos="2196" userDrawn="1">
          <p15:clr>
            <a:srgbClr val="A4A3A4"/>
          </p15:clr>
        </p15:guide>
        <p15:guide id="5" pos="1680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1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O'Donnell" initials="JO" lastIdx="6" clrIdx="0">
    <p:extLst>
      <p:ext uri="{19B8F6BF-5375-455C-9EA6-DF929625EA0E}">
        <p15:presenceInfo xmlns:p15="http://schemas.microsoft.com/office/powerpoint/2012/main" userId="S-1-5-21-91579028-871178891-190466349-176929" providerId="AD"/>
      </p:ext>
    </p:extLst>
  </p:cmAuthor>
  <p:cmAuthor id="2" name="Adam Bero" initials="AB" lastIdx="4" clrIdx="1">
    <p:extLst>
      <p:ext uri="{19B8F6BF-5375-455C-9EA6-DF929625EA0E}">
        <p15:presenceInfo xmlns:p15="http://schemas.microsoft.com/office/powerpoint/2012/main" userId="S::adam.bero@biogen.com::c7b64f26-b4f9-4446-8bae-716c43ffe18b" providerId="AD"/>
      </p:ext>
    </p:extLst>
  </p:cmAuthor>
  <p:cmAuthor id="3" name="Matt Calistri" initials="MC" lastIdx="9" clrIdx="2">
    <p:extLst>
      <p:ext uri="{19B8F6BF-5375-455C-9EA6-DF929625EA0E}">
        <p15:presenceInfo xmlns:p15="http://schemas.microsoft.com/office/powerpoint/2012/main" userId="S::matt.calistri@biogen.com::3f83d00b-db34-4339-9600-5520028f8e90" providerId="AD"/>
      </p:ext>
    </p:extLst>
  </p:cmAuthor>
  <p:cmAuthor id="4" name="Suzanne Murray" initials="SM" lastIdx="2" clrIdx="3">
    <p:extLst>
      <p:ext uri="{19B8F6BF-5375-455C-9EA6-DF929625EA0E}">
        <p15:presenceInfo xmlns:p15="http://schemas.microsoft.com/office/powerpoint/2012/main" userId="S-1-5-21-91579028-871178891-190466349-251607" providerId="AD"/>
      </p:ext>
    </p:extLst>
  </p:cmAuthor>
  <p:cmAuthor id="5" name="Suzanne Murray" initials="SM [2]" lastIdx="64" clrIdx="4">
    <p:extLst>
      <p:ext uri="{19B8F6BF-5375-455C-9EA6-DF929625EA0E}">
        <p15:presenceInfo xmlns:p15="http://schemas.microsoft.com/office/powerpoint/2012/main" userId="S::suzanne.murray1@biogen.com::767fa593-92fa-4647-8404-bafb98908f26" providerId="AD"/>
      </p:ext>
    </p:extLst>
  </p:cmAuthor>
  <p:cmAuthor id="6" name="Pete Paras" initials="PP" lastIdx="21" clrIdx="5">
    <p:extLst>
      <p:ext uri="{19B8F6BF-5375-455C-9EA6-DF929625EA0E}">
        <p15:presenceInfo xmlns:p15="http://schemas.microsoft.com/office/powerpoint/2012/main" userId="S::pete.paras@biogen.com::4880e834-bb3d-40b4-ab20-469d493efa55" providerId="AD"/>
      </p:ext>
    </p:extLst>
  </p:cmAuthor>
  <p:cmAuthor id="7" name="Emily Paccione" initials="EP" lastIdx="200" clrIdx="6">
    <p:extLst>
      <p:ext uri="{19B8F6BF-5375-455C-9EA6-DF929625EA0E}">
        <p15:presenceInfo xmlns:p15="http://schemas.microsoft.com/office/powerpoint/2012/main" userId="S::emily.paccione@biogen.com::edbb06ed-abf4-44a7-a8fb-ab6138f55181" providerId="AD"/>
      </p:ext>
    </p:extLst>
  </p:cmAuthor>
  <p:cmAuthor id="8" name="Tracy Ahrens" initials="TA" lastIdx="2" clrIdx="7">
    <p:extLst>
      <p:ext uri="{19B8F6BF-5375-455C-9EA6-DF929625EA0E}">
        <p15:presenceInfo xmlns:p15="http://schemas.microsoft.com/office/powerpoint/2012/main" userId="S::tracy.ahrens@biogen.com::bc4ec29e-c55f-4212-9266-ce3a2c074c8e" providerId="AD"/>
      </p:ext>
    </p:extLst>
  </p:cmAuthor>
  <p:cmAuthor id="9" name="Tom Comery" initials="TC" lastIdx="13" clrIdx="8">
    <p:extLst>
      <p:ext uri="{19B8F6BF-5375-455C-9EA6-DF929625EA0E}">
        <p15:presenceInfo xmlns:p15="http://schemas.microsoft.com/office/powerpoint/2012/main" userId="S::tom.comery@biogen.com::c526e25d-52b4-48c9-92aa-c81309a7b9dc" providerId="AD"/>
      </p:ext>
    </p:extLst>
  </p:cmAuthor>
  <p:cmAuthor id="10" name="Adriana Solimine" initials="AS" lastIdx="8" clrIdx="9">
    <p:extLst>
      <p:ext uri="{19B8F6BF-5375-455C-9EA6-DF929625EA0E}">
        <p15:presenceInfo xmlns:p15="http://schemas.microsoft.com/office/powerpoint/2012/main" userId="S::adriana.solimine@biogen.com::a297c32c-e4a4-42a7-86db-6c2d06cdb6e0" providerId="AD"/>
      </p:ext>
    </p:extLst>
  </p:cmAuthor>
  <p:cmAuthor id="11" name="Mike Hencke" initials="MH" lastIdx="1" clrIdx="10">
    <p:extLst>
      <p:ext uri="{19B8F6BF-5375-455C-9EA6-DF929625EA0E}">
        <p15:presenceInfo xmlns:p15="http://schemas.microsoft.com/office/powerpoint/2012/main" userId="S::michael.hencke@biogen.com::373017e1-8dd0-4c79-92f0-b91c26f47a7d" providerId="AD"/>
      </p:ext>
    </p:extLst>
  </p:cmAuthor>
  <p:cmAuthor id="12" name="Dan Krocker" initials="DK" lastIdx="11" clrIdx="11">
    <p:extLst>
      <p:ext uri="{19B8F6BF-5375-455C-9EA6-DF929625EA0E}">
        <p15:presenceInfo xmlns:p15="http://schemas.microsoft.com/office/powerpoint/2012/main" userId="S::dan.krocker@biogen.com::f8acfd9c-97d4-4265-9a73-d162d82a13d4" providerId="AD"/>
      </p:ext>
    </p:extLst>
  </p:cmAuthor>
  <p:cmAuthor id="13" name="Sam Burns" initials="SB" lastIdx="18" clrIdx="12">
    <p:extLst>
      <p:ext uri="{19B8F6BF-5375-455C-9EA6-DF929625EA0E}">
        <p15:presenceInfo xmlns:p15="http://schemas.microsoft.com/office/powerpoint/2012/main" userId="S::sam.burns@biogen.com::253f77a5-e6d3-4e2c-aa3e-4333ab27044a" providerId="AD"/>
      </p:ext>
    </p:extLst>
  </p:cmAuthor>
  <p:cmAuthor id="14" name="Kedhar Thiruvalam" initials="KT" lastIdx="5" clrIdx="13">
    <p:extLst>
      <p:ext uri="{19B8F6BF-5375-455C-9EA6-DF929625EA0E}">
        <p15:presenceInfo xmlns:p15="http://schemas.microsoft.com/office/powerpoint/2012/main" userId="S::kedhar.thiruvalam@biogen.com::1d08874d-e913-47c4-a2dd-1c4719b4c2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6FF"/>
    <a:srgbClr val="005B82"/>
    <a:srgbClr val="CCCCCC"/>
    <a:srgbClr val="00B2B2"/>
    <a:srgbClr val="D7F4FB"/>
    <a:srgbClr val="80B9F9"/>
    <a:srgbClr val="363838"/>
    <a:srgbClr val="000029"/>
    <a:srgbClr val="000021"/>
    <a:srgbClr val="00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2"/>
    <p:restoredTop sz="87528" autoAdjust="0"/>
  </p:normalViewPr>
  <p:slideViewPr>
    <p:cSldViewPr snapToGrid="0">
      <p:cViewPr varScale="1">
        <p:scale>
          <a:sx n="191" d="100"/>
          <a:sy n="191" d="100"/>
        </p:scale>
        <p:origin x="952" y="-8"/>
      </p:cViewPr>
      <p:guideLst>
        <p:guide orient="horz" pos="2532"/>
        <p:guide orient="horz" pos="1476"/>
        <p:guide orient="horz" pos="2196"/>
        <p:guide pos="1680"/>
        <p:guide pos="384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4424" y="3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845C329-1403-9A4C-8E8E-D2FEAA565D34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ACECB29D-7600-CA4F-8E02-6C8F0543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40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96376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520433" y="96376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6C832D-0B2A-7C42-9AE1-652F463CF707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0" tIns="48306" rIns="96610" bIns="483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8599" y="4560570"/>
            <a:ext cx="6400799" cy="3766012"/>
          </a:xfrm>
          <a:prstGeom prst="rect">
            <a:avLst/>
          </a:prstGeom>
        </p:spPr>
        <p:txBody>
          <a:bodyPr vert="horz" lIns="96610" tIns="48306" rIns="96610" bIns="48306" rtlCol="0"/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28599" y="8567564"/>
            <a:ext cx="3108965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43744" y="8567564"/>
            <a:ext cx="2985653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A920DB-DA39-B948-8A10-FF782037E6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9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20DB-DA39-B948-8A10-FF782037E64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72A38-F9A5-CD4B-B593-00755101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45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B66E5-D4B9-D746-85E7-0817EB68C9F0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6104275" y="-695"/>
            <a:ext cx="3039368" cy="4699425"/>
          </a:xfrm>
          <a:prstGeom prst="rect">
            <a:avLst/>
          </a:prstGeom>
        </p:spPr>
      </p:pic>
      <p:pic>
        <p:nvPicPr>
          <p:cNvPr id="10" name="Picture Placeholder 18">
            <a:extLst>
              <a:ext uri="{FF2B5EF4-FFF2-40B4-BE49-F238E27FC236}">
                <a16:creationId xmlns:a16="http://schemas.microsoft.com/office/drawing/2014/main" id="{AE594129-E530-F54E-9822-E2641DC68725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7349383" y="591"/>
            <a:ext cx="1794618" cy="469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5660721" cy="51326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5660721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8D5C2-25B4-C947-B4BE-01EFB89FF13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6" y="1167097"/>
            <a:ext cx="2752536" cy="323980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1">
                <a:solidFill>
                  <a:schemeClr val="accent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0F55473-9E48-E149-A5F9-16BF6F2703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5732" y="1167097"/>
            <a:ext cx="2752536" cy="323980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1">
                <a:solidFill>
                  <a:schemeClr val="accent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7638021-80B5-D04D-B67E-AE9E28975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C72F3AF-B475-9647-BF03-4666650AC56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104275" y="-695"/>
            <a:ext cx="3040082" cy="4700117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29030088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99B462-8110-C04D-8321-DCB913BE4F85}"/>
              </a:ext>
            </a:extLst>
          </p:cNvPr>
          <p:cNvSpPr/>
          <p:nvPr userDrawn="1"/>
        </p:nvSpPr>
        <p:spPr>
          <a:xfrm>
            <a:off x="907576" y="3351015"/>
            <a:ext cx="7308376" cy="249766"/>
          </a:xfrm>
          <a:custGeom>
            <a:avLst/>
            <a:gdLst>
              <a:gd name="connsiteX0" fmla="*/ 0 w 1425844"/>
              <a:gd name="connsiteY0" fmla="*/ 302217 h 302217"/>
              <a:gd name="connsiteX1" fmla="*/ 0 w 1425844"/>
              <a:gd name="connsiteY1" fmla="*/ 0 h 302217"/>
              <a:gd name="connsiteX2" fmla="*/ 1425844 w 1425844"/>
              <a:gd name="connsiteY2" fmla="*/ 0 h 302217"/>
              <a:gd name="connsiteX3" fmla="*/ 1425844 w 1425844"/>
              <a:gd name="connsiteY3" fmla="*/ 286719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844" h="302217">
                <a:moveTo>
                  <a:pt x="0" y="302217"/>
                </a:moveTo>
                <a:lnTo>
                  <a:pt x="0" y="0"/>
                </a:lnTo>
                <a:lnTo>
                  <a:pt x="1425844" y="0"/>
                </a:lnTo>
                <a:lnTo>
                  <a:pt x="1425844" y="28671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B0442C-D9C3-A343-AAD1-F64589F881FB}"/>
              </a:ext>
            </a:extLst>
          </p:cNvPr>
          <p:cNvCxnSpPr>
            <a:cxnSpLocks/>
          </p:cNvCxnSpPr>
          <p:nvPr userDrawn="1"/>
        </p:nvCxnSpPr>
        <p:spPr>
          <a:xfrm>
            <a:off x="2397917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4D327-0137-A14F-91A6-81F24F500E41}"/>
              </a:ext>
            </a:extLst>
          </p:cNvPr>
          <p:cNvCxnSpPr>
            <a:cxnSpLocks/>
          </p:cNvCxnSpPr>
          <p:nvPr userDrawn="1"/>
        </p:nvCxnSpPr>
        <p:spPr>
          <a:xfrm>
            <a:off x="3859409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99FD2B-996E-C14A-8339-186D9D02356A}"/>
              </a:ext>
            </a:extLst>
          </p:cNvPr>
          <p:cNvCxnSpPr>
            <a:cxnSpLocks/>
          </p:cNvCxnSpPr>
          <p:nvPr userDrawn="1"/>
        </p:nvCxnSpPr>
        <p:spPr>
          <a:xfrm>
            <a:off x="5283993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C38A4-5DB3-7F42-8F69-BEE62127E4DD}"/>
              </a:ext>
            </a:extLst>
          </p:cNvPr>
          <p:cNvCxnSpPr>
            <a:cxnSpLocks/>
          </p:cNvCxnSpPr>
          <p:nvPr userDrawn="1"/>
        </p:nvCxnSpPr>
        <p:spPr>
          <a:xfrm>
            <a:off x="6727031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E3D9F-B934-114C-AD73-8E92FF9CB025}"/>
              </a:ext>
            </a:extLst>
          </p:cNvPr>
          <p:cNvCxnSpPr>
            <a:cxnSpLocks/>
          </p:cNvCxnSpPr>
          <p:nvPr userDrawn="1"/>
        </p:nvCxnSpPr>
        <p:spPr>
          <a:xfrm>
            <a:off x="4562475" y="1732758"/>
            <a:ext cx="0" cy="16182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C9E37-B9FE-0F42-B76C-6E186674CF14}"/>
              </a:ext>
            </a:extLst>
          </p:cNvPr>
          <p:cNvSpPr/>
          <p:nvPr userDrawn="1"/>
        </p:nvSpPr>
        <p:spPr>
          <a:xfrm>
            <a:off x="3876675" y="1430609"/>
            <a:ext cx="1371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7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A10D2-95E2-C548-B241-ADD6FA609B2D}"/>
              </a:ext>
            </a:extLst>
          </p:cNvPr>
          <p:cNvSpPr/>
          <p:nvPr userDrawn="1"/>
        </p:nvSpPr>
        <p:spPr>
          <a:xfrm>
            <a:off x="269079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8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EDC0C-BF79-9247-8C59-72F49284B7F1}"/>
              </a:ext>
            </a:extLst>
          </p:cNvPr>
          <p:cNvSpPr/>
          <p:nvPr userDrawn="1"/>
        </p:nvSpPr>
        <p:spPr>
          <a:xfrm>
            <a:off x="6041231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22FDD-37C5-874F-B0FB-DC01939B746B}"/>
              </a:ext>
            </a:extLst>
          </p:cNvPr>
          <p:cNvSpPr/>
          <p:nvPr userDrawn="1"/>
        </p:nvSpPr>
        <p:spPr>
          <a:xfrm>
            <a:off x="1712117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0BB1F-C180-E241-999F-5159168E3AB2}"/>
              </a:ext>
            </a:extLst>
          </p:cNvPr>
          <p:cNvSpPr/>
          <p:nvPr userDrawn="1"/>
        </p:nvSpPr>
        <p:spPr>
          <a:xfrm>
            <a:off x="3173609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6A555-418A-F246-BECF-87BD8BF403E0}"/>
              </a:ext>
            </a:extLst>
          </p:cNvPr>
          <p:cNvSpPr/>
          <p:nvPr userDrawn="1"/>
        </p:nvSpPr>
        <p:spPr>
          <a:xfrm>
            <a:off x="4598193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422DF-FB66-5347-9CA5-0A6ABE5575A6}"/>
              </a:ext>
            </a:extLst>
          </p:cNvPr>
          <p:cNvSpPr/>
          <p:nvPr userDrawn="1"/>
        </p:nvSpPr>
        <p:spPr>
          <a:xfrm>
            <a:off x="7484271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4A02377-76B4-CE4A-9605-AADDCDDA9A70}"/>
              </a:ext>
            </a:extLst>
          </p:cNvPr>
          <p:cNvSpPr/>
          <p:nvPr userDrawn="1"/>
        </p:nvSpPr>
        <p:spPr>
          <a:xfrm>
            <a:off x="907576" y="1983931"/>
            <a:ext cx="7308376" cy="249766"/>
          </a:xfrm>
          <a:custGeom>
            <a:avLst/>
            <a:gdLst>
              <a:gd name="connsiteX0" fmla="*/ 0 w 1425844"/>
              <a:gd name="connsiteY0" fmla="*/ 302217 h 302217"/>
              <a:gd name="connsiteX1" fmla="*/ 0 w 1425844"/>
              <a:gd name="connsiteY1" fmla="*/ 0 h 302217"/>
              <a:gd name="connsiteX2" fmla="*/ 1425844 w 1425844"/>
              <a:gd name="connsiteY2" fmla="*/ 0 h 302217"/>
              <a:gd name="connsiteX3" fmla="*/ 1425844 w 1425844"/>
              <a:gd name="connsiteY3" fmla="*/ 286719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844" h="302217">
                <a:moveTo>
                  <a:pt x="0" y="302217"/>
                </a:moveTo>
                <a:lnTo>
                  <a:pt x="0" y="0"/>
                </a:lnTo>
                <a:lnTo>
                  <a:pt x="1425844" y="0"/>
                </a:lnTo>
                <a:lnTo>
                  <a:pt x="1425844" y="28671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C3176-E04A-704F-9946-5117FA2DDAA8}"/>
              </a:ext>
            </a:extLst>
          </p:cNvPr>
          <p:cNvCxnSpPr>
            <a:cxnSpLocks/>
          </p:cNvCxnSpPr>
          <p:nvPr userDrawn="1"/>
        </p:nvCxnSpPr>
        <p:spPr>
          <a:xfrm>
            <a:off x="2397917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F63343-0F10-A944-8401-4B5A164DF19C}"/>
              </a:ext>
            </a:extLst>
          </p:cNvPr>
          <p:cNvCxnSpPr>
            <a:cxnSpLocks/>
          </p:cNvCxnSpPr>
          <p:nvPr userDrawn="1"/>
        </p:nvCxnSpPr>
        <p:spPr>
          <a:xfrm>
            <a:off x="3859409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502309-6D68-024F-A888-317FD4D8D711}"/>
              </a:ext>
            </a:extLst>
          </p:cNvPr>
          <p:cNvCxnSpPr>
            <a:cxnSpLocks/>
          </p:cNvCxnSpPr>
          <p:nvPr userDrawn="1"/>
        </p:nvCxnSpPr>
        <p:spPr>
          <a:xfrm>
            <a:off x="5283993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C284CC-6CE7-3448-B393-82C337C07389}"/>
              </a:ext>
            </a:extLst>
          </p:cNvPr>
          <p:cNvCxnSpPr>
            <a:cxnSpLocks/>
          </p:cNvCxnSpPr>
          <p:nvPr userDrawn="1"/>
        </p:nvCxnSpPr>
        <p:spPr>
          <a:xfrm>
            <a:off x="6727031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C5FBC-F6C1-624B-8EDE-991E5D69275F}"/>
              </a:ext>
            </a:extLst>
          </p:cNvPr>
          <p:cNvSpPr/>
          <p:nvPr userDrawn="1"/>
        </p:nvSpPr>
        <p:spPr>
          <a:xfrm>
            <a:off x="269079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76BA32-E630-D749-A400-0EBDAD25157D}"/>
              </a:ext>
            </a:extLst>
          </p:cNvPr>
          <p:cNvSpPr/>
          <p:nvPr userDrawn="1"/>
        </p:nvSpPr>
        <p:spPr>
          <a:xfrm>
            <a:off x="6041231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1D29C1-5F9D-FD41-8F12-28A5FA03BE64}"/>
              </a:ext>
            </a:extLst>
          </p:cNvPr>
          <p:cNvSpPr/>
          <p:nvPr userDrawn="1"/>
        </p:nvSpPr>
        <p:spPr>
          <a:xfrm>
            <a:off x="1712117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E8CAB2-F6C9-9344-9E7B-84908FFD33E1}"/>
              </a:ext>
            </a:extLst>
          </p:cNvPr>
          <p:cNvSpPr/>
          <p:nvPr userDrawn="1"/>
        </p:nvSpPr>
        <p:spPr>
          <a:xfrm>
            <a:off x="3173609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D62A20-EDAB-4041-9FEA-4A6CCB891A76}"/>
              </a:ext>
            </a:extLst>
          </p:cNvPr>
          <p:cNvSpPr/>
          <p:nvPr userDrawn="1"/>
        </p:nvSpPr>
        <p:spPr>
          <a:xfrm>
            <a:off x="4598193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CA0A66-64DD-7842-8EA3-24BB6146FDA9}"/>
              </a:ext>
            </a:extLst>
          </p:cNvPr>
          <p:cNvSpPr/>
          <p:nvPr userDrawn="1"/>
        </p:nvSpPr>
        <p:spPr>
          <a:xfrm>
            <a:off x="7484271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5F48AB-C0AD-D048-A68E-91B6D97E4BA4}"/>
              </a:ext>
            </a:extLst>
          </p:cNvPr>
          <p:cNvGrpSpPr/>
          <p:nvPr userDrawn="1"/>
        </p:nvGrpSpPr>
        <p:grpSpPr>
          <a:xfrm>
            <a:off x="4242435" y="723028"/>
            <a:ext cx="640080" cy="640080"/>
            <a:chOff x="4243624" y="656353"/>
            <a:chExt cx="640080" cy="6400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B5F933-6C07-3440-A0E1-69303C843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38E4480D-34D0-D14E-9E95-C1D96CC2C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2A8039-CA81-174F-88E9-1E04AC287FF6}"/>
              </a:ext>
            </a:extLst>
          </p:cNvPr>
          <p:cNvGrpSpPr/>
          <p:nvPr userDrawn="1"/>
        </p:nvGrpSpPr>
        <p:grpSpPr>
          <a:xfrm>
            <a:off x="3539369" y="2075578"/>
            <a:ext cx="640080" cy="640080"/>
            <a:chOff x="4243624" y="656353"/>
            <a:chExt cx="640080" cy="6400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1FAA66-40C2-FA4D-9861-A670FB9E2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A00F4B55-B70E-5444-A1F3-54D8708EE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6DDE80-589F-2D4E-ACDB-71C06D045BC2}"/>
              </a:ext>
            </a:extLst>
          </p:cNvPr>
          <p:cNvGrpSpPr/>
          <p:nvPr userDrawn="1"/>
        </p:nvGrpSpPr>
        <p:grpSpPr>
          <a:xfrm>
            <a:off x="634839" y="2075578"/>
            <a:ext cx="640080" cy="640080"/>
            <a:chOff x="4243624" y="656353"/>
            <a:chExt cx="640080" cy="6400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02D7C77-0B94-234D-B81C-344D19024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64797636-B313-434A-B11E-6B4BE4216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27C9F0-DC95-1642-A622-1198BB7542BD}"/>
              </a:ext>
            </a:extLst>
          </p:cNvPr>
          <p:cNvGrpSpPr/>
          <p:nvPr userDrawn="1"/>
        </p:nvGrpSpPr>
        <p:grpSpPr>
          <a:xfrm>
            <a:off x="2077877" y="2075578"/>
            <a:ext cx="640080" cy="640080"/>
            <a:chOff x="4243624" y="656353"/>
            <a:chExt cx="640080" cy="64008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CB51CB-74F7-D54B-8C9B-9BEFFD312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raphic 11">
              <a:extLst>
                <a:ext uri="{FF2B5EF4-FFF2-40B4-BE49-F238E27FC236}">
                  <a16:creationId xmlns:a16="http://schemas.microsoft.com/office/drawing/2014/main" id="{0757571A-1DE2-F348-A948-9B54E96C0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E41FB1-D516-4B4F-BE72-89A27108FC24}"/>
              </a:ext>
            </a:extLst>
          </p:cNvPr>
          <p:cNvGrpSpPr/>
          <p:nvPr userDrawn="1"/>
        </p:nvGrpSpPr>
        <p:grpSpPr>
          <a:xfrm>
            <a:off x="7850031" y="2075578"/>
            <a:ext cx="640080" cy="640080"/>
            <a:chOff x="4243624" y="656353"/>
            <a:chExt cx="640080" cy="64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64332D-928D-F646-9FD3-AA595A58C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F6BFCB76-7DF8-1049-BE91-2C060E946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0F577E-5020-874E-84B0-DBED96A48BEB}"/>
              </a:ext>
            </a:extLst>
          </p:cNvPr>
          <p:cNvGrpSpPr/>
          <p:nvPr userDrawn="1"/>
        </p:nvGrpSpPr>
        <p:grpSpPr>
          <a:xfrm>
            <a:off x="4963953" y="2075578"/>
            <a:ext cx="640080" cy="640080"/>
            <a:chOff x="4243624" y="656353"/>
            <a:chExt cx="640080" cy="6400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644C68-96EA-0541-9E12-92349C444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A7AC9006-2B98-7F44-839A-48686CA9B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6B09030-FFB8-4844-BF98-F10280FB4D35}"/>
              </a:ext>
            </a:extLst>
          </p:cNvPr>
          <p:cNvGrpSpPr/>
          <p:nvPr userDrawn="1"/>
        </p:nvGrpSpPr>
        <p:grpSpPr>
          <a:xfrm>
            <a:off x="6406991" y="2075578"/>
            <a:ext cx="640080" cy="640080"/>
            <a:chOff x="4243624" y="656353"/>
            <a:chExt cx="640080" cy="6400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876CD1-764C-B647-80FC-7EE0212A8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Graphic 11">
              <a:extLst>
                <a:ext uri="{FF2B5EF4-FFF2-40B4-BE49-F238E27FC236}">
                  <a16:creationId xmlns:a16="http://schemas.microsoft.com/office/drawing/2014/main" id="{790BD232-4327-864E-8E29-5825D04F9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6733DA-3CB7-5E46-96D8-110E0F6365C4}"/>
              </a:ext>
            </a:extLst>
          </p:cNvPr>
          <p:cNvGrpSpPr/>
          <p:nvPr userDrawn="1"/>
        </p:nvGrpSpPr>
        <p:grpSpPr>
          <a:xfrm>
            <a:off x="3539369" y="3447178"/>
            <a:ext cx="640080" cy="640080"/>
            <a:chOff x="4243624" y="656353"/>
            <a:chExt cx="640080" cy="6400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DCBAB1-8AE5-1943-A579-28499178F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raphic 11">
              <a:extLst>
                <a:ext uri="{FF2B5EF4-FFF2-40B4-BE49-F238E27FC236}">
                  <a16:creationId xmlns:a16="http://schemas.microsoft.com/office/drawing/2014/main" id="{41C04BD4-93AC-B740-885F-B11D4591A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5FE985-5D92-CC48-96BC-4FF175A26BD4}"/>
              </a:ext>
            </a:extLst>
          </p:cNvPr>
          <p:cNvGrpSpPr/>
          <p:nvPr userDrawn="1"/>
        </p:nvGrpSpPr>
        <p:grpSpPr>
          <a:xfrm>
            <a:off x="634839" y="3447178"/>
            <a:ext cx="640080" cy="640080"/>
            <a:chOff x="4243624" y="656353"/>
            <a:chExt cx="640080" cy="6400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A113BB8-9615-F84D-A7B7-F7E8579A0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Graphic 11">
              <a:extLst>
                <a:ext uri="{FF2B5EF4-FFF2-40B4-BE49-F238E27FC236}">
                  <a16:creationId xmlns:a16="http://schemas.microsoft.com/office/drawing/2014/main" id="{A4A2F667-F3D6-8249-821F-FAA7029AF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695C4F-38D0-1049-A0AB-91E3219F1129}"/>
              </a:ext>
            </a:extLst>
          </p:cNvPr>
          <p:cNvGrpSpPr/>
          <p:nvPr userDrawn="1"/>
        </p:nvGrpSpPr>
        <p:grpSpPr>
          <a:xfrm>
            <a:off x="2077877" y="3447178"/>
            <a:ext cx="640080" cy="640080"/>
            <a:chOff x="4243624" y="656353"/>
            <a:chExt cx="640080" cy="64008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12F901-5416-8148-BB16-FA16FFED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3B44EE68-D9AF-EE48-8573-0D9F9FB3C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740595-E811-864C-986D-D4C0D34047F1}"/>
              </a:ext>
            </a:extLst>
          </p:cNvPr>
          <p:cNvGrpSpPr/>
          <p:nvPr userDrawn="1"/>
        </p:nvGrpSpPr>
        <p:grpSpPr>
          <a:xfrm>
            <a:off x="7850031" y="3447178"/>
            <a:ext cx="640080" cy="640080"/>
            <a:chOff x="4243624" y="656353"/>
            <a:chExt cx="640080" cy="64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A3CC05-F813-B74D-8951-14357ADF7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raphic 11">
              <a:extLst>
                <a:ext uri="{FF2B5EF4-FFF2-40B4-BE49-F238E27FC236}">
                  <a16:creationId xmlns:a16="http://schemas.microsoft.com/office/drawing/2014/main" id="{39247C19-159D-5247-8E2A-71FD7D001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CC394F-9DC4-964B-930E-3026AAF7DAA2}"/>
              </a:ext>
            </a:extLst>
          </p:cNvPr>
          <p:cNvGrpSpPr/>
          <p:nvPr userDrawn="1"/>
        </p:nvGrpSpPr>
        <p:grpSpPr>
          <a:xfrm>
            <a:off x="4963953" y="3447178"/>
            <a:ext cx="640080" cy="640080"/>
            <a:chOff x="4243624" y="656353"/>
            <a:chExt cx="640080" cy="6400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7F606D-8AF0-7C44-BB6E-E1AA23535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raphic 11">
              <a:extLst>
                <a:ext uri="{FF2B5EF4-FFF2-40B4-BE49-F238E27FC236}">
                  <a16:creationId xmlns:a16="http://schemas.microsoft.com/office/drawing/2014/main" id="{BD6BD840-00CE-D64C-8438-A35B319B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4C6643-6BBC-5949-8EF3-0DD1737934CC}"/>
              </a:ext>
            </a:extLst>
          </p:cNvPr>
          <p:cNvGrpSpPr/>
          <p:nvPr userDrawn="1"/>
        </p:nvGrpSpPr>
        <p:grpSpPr>
          <a:xfrm>
            <a:off x="6406991" y="3447178"/>
            <a:ext cx="640080" cy="640080"/>
            <a:chOff x="4243624" y="656353"/>
            <a:chExt cx="640080" cy="64008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B44A684-4ABA-2845-8DAC-B16711E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Graphic 11">
              <a:extLst>
                <a:ext uri="{FF2B5EF4-FFF2-40B4-BE49-F238E27FC236}">
                  <a16:creationId xmlns:a16="http://schemas.microsoft.com/office/drawing/2014/main" id="{42CCB901-D147-384D-8391-E9C9E9962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1253EEEA-98F9-F24E-8B3C-831AC642B61D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4242435" y="72302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9" name="Picture Placeholder 67">
            <a:extLst>
              <a:ext uri="{FF2B5EF4-FFF2-40B4-BE49-F238E27FC236}">
                <a16:creationId xmlns:a16="http://schemas.microsoft.com/office/drawing/2014/main" id="{21B5CDD9-8045-274C-8F62-44946AEECA33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634839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Photo</a:t>
            </a:r>
          </a:p>
        </p:txBody>
      </p:sp>
      <p:sp>
        <p:nvSpPr>
          <p:cNvPr id="70" name="Picture Placeholder 67">
            <a:extLst>
              <a:ext uri="{FF2B5EF4-FFF2-40B4-BE49-F238E27FC236}">
                <a16:creationId xmlns:a16="http://schemas.microsoft.com/office/drawing/2014/main" id="{FE7A2F59-B470-3446-B582-477764DC3F83}"/>
              </a:ext>
            </a:extLst>
          </p:cNvPr>
          <p:cNvSpPr>
            <a:spLocks noGrp="1" noChangeAspect="1"/>
          </p:cNvSpPr>
          <p:nvPr userDrawn="1">
            <p:ph type="pic" sz="quarter" idx="12" hasCustomPrompt="1"/>
          </p:nvPr>
        </p:nvSpPr>
        <p:spPr>
          <a:xfrm>
            <a:off x="2077877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Photo</a:t>
            </a:r>
          </a:p>
        </p:txBody>
      </p:sp>
      <p:sp>
        <p:nvSpPr>
          <p:cNvPr id="71" name="Picture Placeholder 67">
            <a:extLst>
              <a:ext uri="{FF2B5EF4-FFF2-40B4-BE49-F238E27FC236}">
                <a16:creationId xmlns:a16="http://schemas.microsoft.com/office/drawing/2014/main" id="{5179DF51-3BD2-EC45-816E-2082313D0DFD}"/>
              </a:ext>
            </a:extLst>
          </p:cNvPr>
          <p:cNvSpPr>
            <a:spLocks noGrp="1" noChangeAspect="1"/>
          </p:cNvSpPr>
          <p:nvPr userDrawn="1">
            <p:ph type="pic" sz="quarter" idx="13" hasCustomPrompt="1"/>
          </p:nvPr>
        </p:nvSpPr>
        <p:spPr>
          <a:xfrm>
            <a:off x="3539369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2" name="Picture Placeholder 67">
            <a:extLst>
              <a:ext uri="{FF2B5EF4-FFF2-40B4-BE49-F238E27FC236}">
                <a16:creationId xmlns:a16="http://schemas.microsoft.com/office/drawing/2014/main" id="{BA521378-3E48-A749-9448-87F4BBDF9F69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4963953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3" name="Picture Placeholder 67">
            <a:extLst>
              <a:ext uri="{FF2B5EF4-FFF2-40B4-BE49-F238E27FC236}">
                <a16:creationId xmlns:a16="http://schemas.microsoft.com/office/drawing/2014/main" id="{03FCD8E7-DDD4-6149-B6EA-E6A08C78DDD8}"/>
              </a:ext>
            </a:extLst>
          </p:cNvPr>
          <p:cNvSpPr>
            <a:spLocks noGrp="1" noChangeAspect="1"/>
          </p:cNvSpPr>
          <p:nvPr userDrawn="1">
            <p:ph type="pic" sz="quarter" idx="15" hasCustomPrompt="1"/>
          </p:nvPr>
        </p:nvSpPr>
        <p:spPr>
          <a:xfrm>
            <a:off x="6406991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67">
            <a:extLst>
              <a:ext uri="{FF2B5EF4-FFF2-40B4-BE49-F238E27FC236}">
                <a16:creationId xmlns:a16="http://schemas.microsoft.com/office/drawing/2014/main" id="{A4DF7954-FC0E-B943-872C-2BF92A21AF0D}"/>
              </a:ext>
            </a:extLst>
          </p:cNvPr>
          <p:cNvSpPr>
            <a:spLocks noGrp="1" noChangeAspect="1"/>
          </p:cNvSpPr>
          <p:nvPr userDrawn="1">
            <p:ph type="pic" sz="quarter" idx="16" hasCustomPrompt="1"/>
          </p:nvPr>
        </p:nvSpPr>
        <p:spPr>
          <a:xfrm>
            <a:off x="7850031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67">
            <a:extLst>
              <a:ext uri="{FF2B5EF4-FFF2-40B4-BE49-F238E27FC236}">
                <a16:creationId xmlns:a16="http://schemas.microsoft.com/office/drawing/2014/main" id="{0445D38C-F717-4D4A-A975-1F5D122D1E8E}"/>
              </a:ext>
            </a:extLst>
          </p:cNvPr>
          <p:cNvSpPr>
            <a:spLocks noGrp="1" noChangeAspect="1"/>
          </p:cNvSpPr>
          <p:nvPr userDrawn="1">
            <p:ph type="pic" sz="quarter" idx="17" hasCustomPrompt="1"/>
          </p:nvPr>
        </p:nvSpPr>
        <p:spPr>
          <a:xfrm>
            <a:off x="634839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6" name="Picture Placeholder 67">
            <a:extLst>
              <a:ext uri="{FF2B5EF4-FFF2-40B4-BE49-F238E27FC236}">
                <a16:creationId xmlns:a16="http://schemas.microsoft.com/office/drawing/2014/main" id="{47923A8E-9E66-7F4D-8781-CCBF0F113522}"/>
              </a:ext>
            </a:extLst>
          </p:cNvPr>
          <p:cNvSpPr>
            <a:spLocks noGrp="1" noChangeAspect="1"/>
          </p:cNvSpPr>
          <p:nvPr userDrawn="1">
            <p:ph type="pic" sz="quarter" idx="18" hasCustomPrompt="1"/>
          </p:nvPr>
        </p:nvSpPr>
        <p:spPr>
          <a:xfrm>
            <a:off x="2077877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7" name="Picture Placeholder 67">
            <a:extLst>
              <a:ext uri="{FF2B5EF4-FFF2-40B4-BE49-F238E27FC236}">
                <a16:creationId xmlns:a16="http://schemas.microsoft.com/office/drawing/2014/main" id="{A807AAB4-7D38-8749-A3A8-9DC774C71408}"/>
              </a:ext>
            </a:extLst>
          </p:cNvPr>
          <p:cNvSpPr>
            <a:spLocks noGrp="1" noChangeAspect="1"/>
          </p:cNvSpPr>
          <p:nvPr userDrawn="1">
            <p:ph type="pic" sz="quarter" idx="19" hasCustomPrompt="1"/>
          </p:nvPr>
        </p:nvSpPr>
        <p:spPr>
          <a:xfrm>
            <a:off x="3539369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8" name="Picture Placeholder 67">
            <a:extLst>
              <a:ext uri="{FF2B5EF4-FFF2-40B4-BE49-F238E27FC236}">
                <a16:creationId xmlns:a16="http://schemas.microsoft.com/office/drawing/2014/main" id="{A35E9005-8BE0-4C4F-B7DD-CC86B7D2A870}"/>
              </a:ext>
            </a:extLst>
          </p:cNvPr>
          <p:cNvSpPr>
            <a:spLocks noGrp="1" noChangeAspect="1"/>
          </p:cNvSpPr>
          <p:nvPr userDrawn="1">
            <p:ph type="pic" sz="quarter" idx="20" hasCustomPrompt="1"/>
          </p:nvPr>
        </p:nvSpPr>
        <p:spPr>
          <a:xfrm>
            <a:off x="4963953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9" name="Picture Placeholder 67">
            <a:extLst>
              <a:ext uri="{FF2B5EF4-FFF2-40B4-BE49-F238E27FC236}">
                <a16:creationId xmlns:a16="http://schemas.microsoft.com/office/drawing/2014/main" id="{2F590A45-CA68-B941-B458-96CDCDD6857D}"/>
              </a:ext>
            </a:extLst>
          </p:cNvPr>
          <p:cNvSpPr>
            <a:spLocks noGrp="1" noChangeAspect="1"/>
          </p:cNvSpPr>
          <p:nvPr userDrawn="1">
            <p:ph type="pic" sz="quarter" idx="21" hasCustomPrompt="1"/>
          </p:nvPr>
        </p:nvSpPr>
        <p:spPr>
          <a:xfrm>
            <a:off x="6406991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0" name="Picture Placeholder 67">
            <a:extLst>
              <a:ext uri="{FF2B5EF4-FFF2-40B4-BE49-F238E27FC236}">
                <a16:creationId xmlns:a16="http://schemas.microsoft.com/office/drawing/2014/main" id="{9D18AC67-CAF4-8445-BA90-C8CBB4B6E904}"/>
              </a:ext>
            </a:extLst>
          </p:cNvPr>
          <p:cNvSpPr>
            <a:spLocks noGrp="1" noChangeAspect="1"/>
          </p:cNvSpPr>
          <p:nvPr userDrawn="1">
            <p:ph type="pic" sz="quarter" idx="22" hasCustomPrompt="1"/>
          </p:nvPr>
        </p:nvSpPr>
        <p:spPr>
          <a:xfrm>
            <a:off x="7850031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C02D659B-EDAA-AF44-83C8-D458AB70B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76674" y="1430609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5" name="Text Placeholder 83">
            <a:extLst>
              <a:ext uri="{FF2B5EF4-FFF2-40B4-BE49-F238E27FC236}">
                <a16:creationId xmlns:a16="http://schemas.microsoft.com/office/drawing/2014/main" id="{29E3ABCE-1905-054D-AE33-B99DB271A1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73609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EF9639B7-3A62-A34A-8C27-1FC8AA9DCF8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2117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2AE43484-C007-CD45-887E-8EDA1B42A3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9079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1" name="Text Placeholder 83">
            <a:extLst>
              <a:ext uri="{FF2B5EF4-FFF2-40B4-BE49-F238E27FC236}">
                <a16:creationId xmlns:a16="http://schemas.microsoft.com/office/drawing/2014/main" id="{45E222CC-2B87-E44D-982E-FB34E0E2DB3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84271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2" name="Text Placeholder 83">
            <a:extLst>
              <a:ext uri="{FF2B5EF4-FFF2-40B4-BE49-F238E27FC236}">
                <a16:creationId xmlns:a16="http://schemas.microsoft.com/office/drawing/2014/main" id="{3819E673-5616-2149-9AE3-3292F0F2BC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1231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3" name="Text Placeholder 83">
            <a:extLst>
              <a:ext uri="{FF2B5EF4-FFF2-40B4-BE49-F238E27FC236}">
                <a16:creationId xmlns:a16="http://schemas.microsoft.com/office/drawing/2014/main" id="{8F554C34-9BBF-A541-89D9-97E54C89F9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8193" y="2803220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4" name="Text Placeholder 83">
            <a:extLst>
              <a:ext uri="{FF2B5EF4-FFF2-40B4-BE49-F238E27FC236}">
                <a16:creationId xmlns:a16="http://schemas.microsoft.com/office/drawing/2014/main" id="{E7FD17CB-F4DF-5F49-9995-51FE74116D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73609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5" name="Text Placeholder 83">
            <a:extLst>
              <a:ext uri="{FF2B5EF4-FFF2-40B4-BE49-F238E27FC236}">
                <a16:creationId xmlns:a16="http://schemas.microsoft.com/office/drawing/2014/main" id="{B7BC876C-A31A-CA4D-8AAE-4BA8556B4E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12117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6" name="Text Placeholder 83">
            <a:extLst>
              <a:ext uri="{FF2B5EF4-FFF2-40B4-BE49-F238E27FC236}">
                <a16:creationId xmlns:a16="http://schemas.microsoft.com/office/drawing/2014/main" id="{5742E852-9D95-2748-9828-9B786742A7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9079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7" name="Text Placeholder 83">
            <a:extLst>
              <a:ext uri="{FF2B5EF4-FFF2-40B4-BE49-F238E27FC236}">
                <a16:creationId xmlns:a16="http://schemas.microsoft.com/office/drawing/2014/main" id="{B67AA0B1-8F0C-5846-A67D-EFAC1FC6B36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4271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8" name="Text Placeholder 83">
            <a:extLst>
              <a:ext uri="{FF2B5EF4-FFF2-40B4-BE49-F238E27FC236}">
                <a16:creationId xmlns:a16="http://schemas.microsoft.com/office/drawing/2014/main" id="{B55F96C8-C0D9-F542-A9A6-B8A7B7023E1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1231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9" name="Text Placeholder 83">
            <a:extLst>
              <a:ext uri="{FF2B5EF4-FFF2-40B4-BE49-F238E27FC236}">
                <a16:creationId xmlns:a16="http://schemas.microsoft.com/office/drawing/2014/main" id="{78431463-4631-F443-8913-B0705CC2A0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98193" y="4169067"/>
            <a:ext cx="1371600" cy="457200"/>
          </a:xfrm>
          <a:prstGeom prst="rect">
            <a:avLst/>
          </a:prstGeo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020903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F9D7D-4DBE-A14F-AD81-567BE16C29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83413"/>
            <a:ext cx="4166656" cy="290127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14572A-F8DA-B445-8F76-F9ACF540CA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46" y="933450"/>
            <a:ext cx="4162695" cy="350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lang="en-US" sz="2000" b="1" smtClean="0">
                <a:solidFill>
                  <a:schemeClr val="accent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9B914D0-B34A-164F-801B-ECC3FC81FF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89798" y="1283413"/>
            <a:ext cx="4166656" cy="290127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0F9718D-FF43-4347-8243-4083BC2ECD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90005" y="933450"/>
            <a:ext cx="4162695" cy="350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lang="en-US" sz="2000" b="1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33460AB-24AC-6C4E-82CC-A8C5D193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73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DB9B4E4-BFD7-5947-A10A-2DFC2156CD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7" y="900378"/>
            <a:ext cx="4284454" cy="354439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4pPr>
            <a:lvl5pPr marL="688975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A857E-3A8C-0F47-8766-21EF708CB32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572000" y="900378"/>
            <a:ext cx="4284663" cy="3544887"/>
          </a:xfrm>
          <a:prstGeom prst="rect">
            <a:avLst/>
          </a:prstGeom>
        </p:spPr>
        <p:txBody>
          <a:bodyPr/>
          <a:lstStyle>
            <a:lvl1pPr algn="ctr">
              <a:defRPr sz="1800"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icon to add visual content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D6A0684-132F-EA40-99F9-7250FDE3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8D5C2-25B4-C947-B4BE-01EFB89FF13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6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0F55473-9E48-E149-A5F9-16BF6F2703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5732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2CCD20B-9D2C-A14B-AB10-A1D174CDC8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03918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10853F-17FF-CF4B-B109-05FE4080C7ED}"/>
              </a:ext>
            </a:extLst>
          </p:cNvPr>
          <p:cNvCxnSpPr/>
          <p:nvPr userDrawn="1"/>
        </p:nvCxnSpPr>
        <p:spPr>
          <a:xfrm>
            <a:off x="3119105" y="1167097"/>
            <a:ext cx="0" cy="3239803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D4A41-C112-B14F-819C-90777051EEB1}"/>
              </a:ext>
            </a:extLst>
          </p:cNvPr>
          <p:cNvCxnSpPr/>
          <p:nvPr userDrawn="1"/>
        </p:nvCxnSpPr>
        <p:spPr>
          <a:xfrm>
            <a:off x="6039587" y="1167097"/>
            <a:ext cx="0" cy="3239803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D655AE43-B2D1-6241-81E2-F5ACBA14F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C856B65-CEF7-2248-90B4-3C5ED22AF9F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537" y="1552732"/>
            <a:ext cx="2752536" cy="2854168"/>
          </a:xfrm>
          <a:prstGeom prst="rect">
            <a:avLst/>
          </a:prstGeom>
        </p:spPr>
        <p:txBody>
          <a:bodyPr anchor="t"/>
          <a:lstStyle>
            <a:lvl1pPr marL="120650" indent="-1206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0D65DD3-5FCE-C244-AFB4-907F2A522F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95727" y="1552732"/>
            <a:ext cx="2752536" cy="2854168"/>
          </a:xfrm>
          <a:prstGeom prst="rect">
            <a:avLst/>
          </a:prstGeom>
        </p:spPr>
        <p:txBody>
          <a:bodyPr anchor="t"/>
          <a:lstStyle>
            <a:lvl1pPr marL="12065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534E609-D384-F444-9CA7-21A82D42A3C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918" y="1552732"/>
            <a:ext cx="2752536" cy="2854168"/>
          </a:xfrm>
          <a:prstGeom prst="rect">
            <a:avLst/>
          </a:prstGeom>
        </p:spPr>
        <p:txBody>
          <a:bodyPr anchor="t"/>
          <a:lstStyle>
            <a:lvl1pPr marL="12065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989978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000D8D-D19B-3F45-8000-0F438AF27B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8396" y="2827205"/>
            <a:ext cx="8568906" cy="295322"/>
          </a:xfrm>
          <a:prstGeom prst="rect">
            <a:avLst/>
          </a:prstGeom>
          <a:solidFill>
            <a:schemeClr val="bg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3B66F31-FCE2-D24E-8920-EDAFECDA2F6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396" y="1177903"/>
            <a:ext cx="4166448" cy="295322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ACFD88-AF70-8249-A510-E82F636415C9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298396" y="1511102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>
              <a:spcBef>
                <a:spcPts val="1000"/>
              </a:spcBef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1pPr>
            <a:lvl2pPr marL="342900" indent="-114300">
              <a:spcBef>
                <a:spcPts val="500"/>
              </a:spcBef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2pPr>
            <a:lvl3pPr marL="512763" indent="-112713">
              <a:spcBef>
                <a:spcPts val="200"/>
              </a:spcBef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685800" indent="-114300">
              <a:spcBef>
                <a:spcPts val="200"/>
              </a:spcBef>
              <a:defRPr sz="1100"/>
            </a:lvl4pPr>
            <a:lvl5pPr marL="857250" indent="-114300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2"/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B131A16-0ACA-4445-8C94-D58F1936C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0006" y="1177903"/>
            <a:ext cx="4166448" cy="29532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27A141-2A03-E247-B8A5-743A9093F0F0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4690006" y="1511102"/>
            <a:ext cx="4166448" cy="1169783"/>
          </a:xfrm>
          <a:prstGeom prst="rect">
            <a:avLst/>
          </a:prstGeom>
        </p:spPr>
        <p:txBody>
          <a:bodyPr/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04BB93-6342-A043-8C9F-67F3F41B6BD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98395" y="3166093"/>
            <a:ext cx="8568907" cy="124080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2"/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5D445D5-F95E-0D4B-A1F3-2F887585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533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000D8D-D19B-3F45-8000-0F438AF27B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8396" y="2827205"/>
            <a:ext cx="4166448" cy="295322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3B66F31-FCE2-D24E-8920-EDAFECDA2F6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396" y="1177903"/>
            <a:ext cx="4166448" cy="295322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B131A16-0ACA-4445-8C94-D58F1936C3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0006" y="1177903"/>
            <a:ext cx="4166448" cy="29532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B168D0B-DE5F-9741-BECB-30DAE4463D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90006" y="2827205"/>
            <a:ext cx="4166448" cy="295322"/>
          </a:xfrm>
          <a:prstGeom prst="rect">
            <a:avLst/>
          </a:prstGeom>
          <a:solidFill>
            <a:schemeClr val="accent3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27A141-2A03-E247-B8A5-743A9093F0F0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4690006" y="1511102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04BB93-6342-A043-8C9F-67F3F41B6BD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98396" y="3166093"/>
            <a:ext cx="4166448" cy="1240807"/>
          </a:xfrm>
          <a:prstGeom prst="rect">
            <a:avLst/>
          </a:prstGeom>
        </p:spPr>
        <p:txBody>
          <a:bodyPr/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2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3D7A5A-AF27-D848-8B02-4FDEEE6D49B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4690006" y="3166093"/>
            <a:ext cx="4166448" cy="1240807"/>
          </a:xfrm>
          <a:prstGeom prst="rect">
            <a:avLst/>
          </a:prstGeom>
        </p:spPr>
        <p:txBody>
          <a:bodyPr/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400050" indent="-17145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  <a:defRPr lang="en-US" sz="1400" b="0" i="0" kern="120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BB9B97-9F33-BF40-A363-D7EE7ED79A5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298396" y="1511101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defRPr lang="en-US" sz="1600" b="0" i="0" kern="120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 lang="en-US" sz="14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1C0D9B6-7D8A-0944-B948-691B37BE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28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3C96CC7-5220-1D4C-844C-81E2F6ECEFA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37426" y="1075182"/>
            <a:ext cx="2020824" cy="340156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D27E3C1-22E5-6D46-AAF6-C9A20BCCDC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831328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32BFC33-E028-EC4D-927F-9A20A6B3CD6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7390" y="1075182"/>
            <a:ext cx="2020824" cy="340156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2A271686-1945-9447-BF2D-0388A3D3840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61292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6C0DC0B-7EA6-624D-998E-97D8FE6A837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798" y="1075182"/>
            <a:ext cx="2020824" cy="340156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6455418-CCA2-3D4F-93F8-24EE60A363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66700" y="1425268"/>
            <a:ext cx="2026922" cy="3047131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9149417-1319-C649-AC4A-7E41C1FE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00B67C2-572F-D641-B534-A84F2E9B2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337B7-ABFC-024D-B139-17A476FBFBAE}"/>
              </a:ext>
            </a:extLst>
          </p:cNvPr>
          <p:cNvSpPr/>
          <p:nvPr userDrawn="1"/>
        </p:nvSpPr>
        <p:spPr>
          <a:xfrm>
            <a:off x="2461007" y="1072252"/>
            <a:ext cx="2023399" cy="3400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DF2D05A9-F2EA-DC47-8ADD-55EB6FDA54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61007" y="1075182"/>
            <a:ext cx="2020824" cy="34015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51FAD33-FDC2-2047-9DB8-51BBAFE597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461007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08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IM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D89EC0F-276B-854A-9C14-F34A2FB2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mtClean="0"/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FC7D0908-8125-E94B-8CB6-312DDE6E23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481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4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50E86878-F16F-5843-9652-323A631DE1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4262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2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9">
            <a:extLst>
              <a:ext uri="{FF2B5EF4-FFF2-40B4-BE49-F238E27FC236}">
                <a16:creationId xmlns:a16="http://schemas.microsoft.com/office/drawing/2014/main" id="{1D0E07CA-0980-AB46-B8BF-7022361347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700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E8547F32-18C7-B043-9507-345C40101B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43044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6" name="Picture Placeholder 39">
            <a:extLst>
              <a:ext uri="{FF2B5EF4-FFF2-40B4-BE49-F238E27FC236}">
                <a16:creationId xmlns:a16="http://schemas.microsoft.com/office/drawing/2014/main" id="{E7376D01-B4B4-7649-922C-517BE8687400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705" t="704" b="1"/>
          <a:stretch/>
        </p:blipFill>
        <p:spPr>
          <a:xfrm>
            <a:off x="7263084" y="1141772"/>
            <a:ext cx="1601368" cy="253846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972E0E2-63F5-5341-BCB6-A221C90071B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5251" t="914" r="66340" b="567"/>
          <a:stretch/>
        </p:blipFill>
        <p:spPr>
          <a:xfrm>
            <a:off x="6743044" y="1143701"/>
            <a:ext cx="842151" cy="253373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7D3708F-18EE-8D4A-BC17-04BECF0EF31E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2939460" y="1142022"/>
            <a:ext cx="1607429" cy="2542427"/>
          </a:xfrm>
          <a:prstGeom prst="rect">
            <a:avLst/>
          </a:prstGeom>
        </p:spPr>
      </p:pic>
      <p:pic>
        <p:nvPicPr>
          <p:cNvPr id="59" name="Picture 58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78BCA02D-F3E2-9B43-AD10-582346EE3411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0434" t="211" r="70942" b="-1"/>
          <a:stretch/>
        </p:blipFill>
        <p:spPr>
          <a:xfrm>
            <a:off x="2425481" y="1141772"/>
            <a:ext cx="842152" cy="2539361"/>
          </a:xfrm>
          <a:prstGeom prst="rect">
            <a:avLst/>
          </a:prstGeom>
        </p:spPr>
      </p:pic>
      <p:pic>
        <p:nvPicPr>
          <p:cNvPr id="60" name="Picture Placeholder 33">
            <a:extLst>
              <a:ext uri="{FF2B5EF4-FFF2-40B4-BE49-F238E27FC236}">
                <a16:creationId xmlns:a16="http://schemas.microsoft.com/office/drawing/2014/main" id="{299EB0AB-F23E-7C4E-8089-7DDFA9BD049C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307" r="490" b="-1"/>
          <a:stretch/>
        </p:blipFill>
        <p:spPr>
          <a:xfrm>
            <a:off x="711778" y="1141772"/>
            <a:ext cx="1676330" cy="2544724"/>
          </a:xfrm>
          <a:prstGeom prst="rect">
            <a:avLst/>
          </a:prstGeom>
        </p:spPr>
      </p:pic>
      <p:pic>
        <p:nvPicPr>
          <p:cNvPr id="61" name="Picture 60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A55F82F7-32C4-B048-BFCF-18C4B0CE58C2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535" r="535"/>
          <a:stretch/>
        </p:blipFill>
        <p:spPr>
          <a:xfrm>
            <a:off x="266700" y="1141772"/>
            <a:ext cx="839758" cy="2544724"/>
          </a:xfrm>
          <a:prstGeom prst="rect">
            <a:avLst/>
          </a:prstGeom>
        </p:spPr>
      </p:pic>
      <p:pic>
        <p:nvPicPr>
          <p:cNvPr id="62" name="Picture Placeholder 37">
            <a:extLst>
              <a:ext uri="{FF2B5EF4-FFF2-40B4-BE49-F238E27FC236}">
                <a16:creationId xmlns:a16="http://schemas.microsoft.com/office/drawing/2014/main" id="{F67F9DDE-AFB2-2B41-8669-A4D85BDA570C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5054002" y="1143701"/>
            <a:ext cx="1651668" cy="25355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3B09EA3-ABA0-744B-AECE-823BB93D3268}"/>
              </a:ext>
            </a:extLst>
          </p:cNvPr>
          <p:cNvPicPr>
            <a:picLocks/>
          </p:cNvPicPr>
          <p:nvPr userDrawn="1"/>
        </p:nvPicPr>
        <p:blipFill rotWithShape="1">
          <a:blip/>
          <a:srcRect l="42764" t="246" r="6122" b="186"/>
          <a:stretch/>
        </p:blipFill>
        <p:spPr>
          <a:xfrm>
            <a:off x="4584262" y="1141772"/>
            <a:ext cx="841248" cy="253373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9234B23-563A-3D40-B231-C7E272EDD43F}"/>
              </a:ext>
            </a:extLst>
          </p:cNvPr>
          <p:cNvSpPr/>
          <p:nvPr userDrawn="1"/>
        </p:nvSpPr>
        <p:spPr>
          <a:xfrm>
            <a:off x="2425481" y="3639108"/>
            <a:ext cx="2121408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978C8C-4606-CB41-8EC6-508BC370086D}"/>
              </a:ext>
            </a:extLst>
          </p:cNvPr>
          <p:cNvSpPr/>
          <p:nvPr userDrawn="1"/>
        </p:nvSpPr>
        <p:spPr>
          <a:xfrm>
            <a:off x="4584262" y="3639108"/>
            <a:ext cx="212140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 dirty="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48F369-7E39-544B-AE0A-72169F0805B4}"/>
              </a:ext>
            </a:extLst>
          </p:cNvPr>
          <p:cNvSpPr/>
          <p:nvPr userDrawn="1"/>
        </p:nvSpPr>
        <p:spPr>
          <a:xfrm>
            <a:off x="6743044" y="3639108"/>
            <a:ext cx="2121408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>
              <a:solidFill>
                <a:schemeClr val="bg2"/>
              </a:solidFill>
              <a:latin typeface="Arial" panose="020B060402020202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B47E63-5D2B-994A-A313-F7FF63D01A4A}"/>
              </a:ext>
            </a:extLst>
          </p:cNvPr>
          <p:cNvSpPr/>
          <p:nvPr userDrawn="1"/>
        </p:nvSpPr>
        <p:spPr>
          <a:xfrm>
            <a:off x="266700" y="3639108"/>
            <a:ext cx="2121408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 dirty="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90E80010-9784-024E-AA30-A1B1623710C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584262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87FA8EB7-92F9-0645-9DA9-9CA1DBAA55F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3044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F3FE57DD-148C-DA49-BF9E-1A57601FABC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2425481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21F53B32-25A9-A64C-98B5-AC4C423E2F9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66700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23547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C26A81D1-99EE-D342-80DE-CE0E346E5E6C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43697" r="61435" b="10766"/>
          <a:stretch/>
        </p:blipFill>
        <p:spPr>
          <a:xfrm>
            <a:off x="6876239" y="1592600"/>
            <a:ext cx="2267760" cy="15087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0199A8-E610-6C40-8141-0BF434411DDD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4231" t="668" r="3725" b="2420"/>
          <a:stretch/>
        </p:blipFill>
        <p:spPr>
          <a:xfrm>
            <a:off x="4571997" y="1592600"/>
            <a:ext cx="2267712" cy="1508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16911-FB39-1D40-98FE-F4BB03DAB202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2607" t="1487" r="1490" b="1787"/>
          <a:stretch/>
        </p:blipFill>
        <p:spPr>
          <a:xfrm>
            <a:off x="4571998" y="39120"/>
            <a:ext cx="2267712" cy="1515798"/>
          </a:xfrm>
          <a:prstGeom prst="rect">
            <a:avLst/>
          </a:prstGeom>
        </p:spPr>
      </p:pic>
      <p:pic>
        <p:nvPicPr>
          <p:cNvPr id="20" name="Picture 19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ECA15B4D-4A2F-1C41-BF71-05750929370C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1" r="17420" b="2371"/>
          <a:stretch/>
        </p:blipFill>
        <p:spPr>
          <a:xfrm>
            <a:off x="4572000" y="3143860"/>
            <a:ext cx="2267758" cy="15087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13A8F6-4AF7-DF4E-8249-8611B901D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4005053" cy="88791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77D84-1D6B-AB45-9374-D471D1438E5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87546" y="1148556"/>
            <a:ext cx="4005052" cy="304244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1800" dirty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pic>
        <p:nvPicPr>
          <p:cNvPr id="15" name="Picture Placeholder 43">
            <a:extLst>
              <a:ext uri="{FF2B5EF4-FFF2-40B4-BE49-F238E27FC236}">
                <a16:creationId xmlns:a16="http://schemas.microsoft.com/office/drawing/2014/main" id="{DB2AAFDB-C46E-164B-99C4-A36388CEABA8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6239" y="39120"/>
            <a:ext cx="2267759" cy="1515798"/>
          </a:xfrm>
          <a:prstGeom prst="rect">
            <a:avLst/>
          </a:prstGeom>
        </p:spPr>
      </p:pic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ABF4B230-3977-AA4A-BBF1-51A68B68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7" name="Picture 26" descr="Two people sitting on a bench&#10;&#10;Description automatically generated">
            <a:extLst>
              <a:ext uri="{FF2B5EF4-FFF2-40B4-BE49-F238E27FC236}">
                <a16:creationId xmlns:a16="http://schemas.microsoft.com/office/drawing/2014/main" id="{0ECED5C0-D8B1-4A4D-A3A1-B95932A186F9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4152" b="2237"/>
          <a:stretch/>
        </p:blipFill>
        <p:spPr>
          <a:xfrm>
            <a:off x="6877424" y="3143860"/>
            <a:ext cx="2265388" cy="150876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587F6D2-C5BE-EF4D-A429-5037DA1C0C6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72270" y="1699988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C1B8F0C-0697-2047-9A4F-10FE36D103A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68006" y="3251248"/>
            <a:ext cx="2075698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E4179F2-0BFB-CC40-91F3-129C75E9F3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68005" y="15002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9221DF1-85B3-474B-A9B7-E02F31C2103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76239" y="39120"/>
            <a:ext cx="2267761" cy="151579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6A5CCB92-7B24-BF47-B257-9C459ADACF5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877424" y="3143860"/>
            <a:ext cx="2267761" cy="150876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BA4F945A-DA04-604C-B487-55CCBF4E539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571948" y="1591491"/>
            <a:ext cx="2267761" cy="150876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30518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149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19">
            <a:extLst>
              <a:ext uri="{FF2B5EF4-FFF2-40B4-BE49-F238E27FC236}">
                <a16:creationId xmlns:a16="http://schemas.microsoft.com/office/drawing/2014/main" id="{4F175E74-BAFD-5448-97CD-A29A05C54E88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b="460"/>
          <a:stretch/>
        </p:blipFill>
        <p:spPr>
          <a:xfrm>
            <a:off x="6876235" y="3143929"/>
            <a:ext cx="2267761" cy="15086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4C3170A-BDAC-CD43-8A0A-960B1F5CD8ED}"/>
              </a:ext>
            </a:extLst>
          </p:cNvPr>
          <p:cNvSpPr/>
          <p:nvPr userDrawn="1"/>
        </p:nvSpPr>
        <p:spPr>
          <a:xfrm>
            <a:off x="4571999" y="3143859"/>
            <a:ext cx="2267759" cy="1508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Placeholder 15">
            <a:extLst>
              <a:ext uri="{FF2B5EF4-FFF2-40B4-BE49-F238E27FC236}">
                <a16:creationId xmlns:a16="http://schemas.microsoft.com/office/drawing/2014/main" id="{56E20203-00D4-D448-8FA6-7BAB1676C6C9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b="464"/>
          <a:stretch/>
        </p:blipFill>
        <p:spPr>
          <a:xfrm>
            <a:off x="4572000" y="1591496"/>
            <a:ext cx="2267761" cy="15087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87A0DC1-3AF1-4F49-9139-7779EB826D8C}"/>
              </a:ext>
            </a:extLst>
          </p:cNvPr>
          <p:cNvSpPr/>
          <p:nvPr userDrawn="1"/>
        </p:nvSpPr>
        <p:spPr>
          <a:xfrm>
            <a:off x="6876240" y="1591490"/>
            <a:ext cx="2267759" cy="150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11">
            <a:extLst>
              <a:ext uri="{FF2B5EF4-FFF2-40B4-BE49-F238E27FC236}">
                <a16:creationId xmlns:a16="http://schemas.microsoft.com/office/drawing/2014/main" id="{B71455F8-897C-2E4F-8F04-4B9D87E6CEC3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2333" r="2334" b="-128"/>
          <a:stretch/>
        </p:blipFill>
        <p:spPr>
          <a:xfrm>
            <a:off x="6876239" y="41098"/>
            <a:ext cx="2267761" cy="151381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13A8F6-4AF7-DF4E-8249-8611B901D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4005053" cy="88791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77D84-1D6B-AB45-9374-D471D1438E5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87546" y="1148556"/>
            <a:ext cx="4005052" cy="3042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US" sz="1600" dirty="0"/>
            </a:lvl5pPr>
          </a:lstStyle>
          <a:p>
            <a:pPr marL="0" lvl="0" indent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8CFC3-5D8D-FF48-B92F-234CED59291C}"/>
              </a:ext>
            </a:extLst>
          </p:cNvPr>
          <p:cNvSpPr/>
          <p:nvPr userDrawn="1"/>
        </p:nvSpPr>
        <p:spPr>
          <a:xfrm>
            <a:off x="4571999" y="39120"/>
            <a:ext cx="2267759" cy="15157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0009D01-E784-7940-9433-7787157B28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72270" y="1702397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5E2BC70-C993-7948-93D5-A605975A4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68029" y="325476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42007F0-84C9-AF45-8377-8360D6C186D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68028" y="15002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E14966DD-602D-9449-8441-2402B1C0B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mtClean="0"/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B5A49D-6C8B-9848-BCFC-67FB92C8A7B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876235" y="3143788"/>
            <a:ext cx="2267761" cy="150869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C7BB4615-9821-934F-A145-72E41384C05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572000" y="1591491"/>
            <a:ext cx="2267761" cy="1508759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C602B7B9-B3ED-A249-99C0-709FBCC2162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76238" y="39120"/>
            <a:ext cx="2267761" cy="151579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23064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2EDCF7D-9269-AA4E-9E5E-747A6D311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841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3CCD4CA-6D90-9848-A904-57579E89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4489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72BA-80A0-084C-8D77-BD786CD6C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935874"/>
            <a:ext cx="6438248" cy="931426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0F6A47-6FCF-2D45-8749-73DE73FEAC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546" y="2867300"/>
            <a:ext cx="6438248" cy="3403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600" b="0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C96775-B94D-464E-985A-D996A242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14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4032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120EF8-EB1B-D946-82B1-CAD0E99BB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5EBAD76-79B4-B24A-A3B8-64F088119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61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A98224A-A606-0940-AAA5-115D6EA5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5E92E6-DAB9-7244-A329-56AAC4FDC3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923020"/>
            <a:ext cx="8569325" cy="3483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</p:spTree>
    <p:extLst>
      <p:ext uri="{BB962C8B-B14F-4D97-AF65-F5344CB8AC3E}">
        <p14:creationId xmlns:p14="http://schemas.microsoft.com/office/powerpoint/2010/main" val="8053889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4480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520C5E-DF02-6749-84F3-5F328EE0B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4B36BC7-8B75-BA47-9787-5E536ADC8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501B10-55DF-614B-B761-F203A01BC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7545" y="1011554"/>
            <a:ext cx="8568907" cy="339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</p:spTree>
    <p:extLst>
      <p:ext uri="{BB962C8B-B14F-4D97-AF65-F5344CB8AC3E}">
        <p14:creationId xmlns:p14="http://schemas.microsoft.com/office/powerpoint/2010/main" val="1409298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39ED2-23E6-0241-83F5-E697607FBF52}"/>
              </a:ext>
            </a:extLst>
          </p:cNvPr>
          <p:cNvSpPr/>
          <p:nvPr userDrawn="1"/>
        </p:nvSpPr>
        <p:spPr>
          <a:xfrm>
            <a:off x="4572000" y="0"/>
            <a:ext cx="4572000" cy="470262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3"/>
            <a:ext cx="3968605" cy="926379"/>
          </a:xfrm>
        </p:spPr>
        <p:txBody>
          <a:bodyPr anchor="t"/>
          <a:lstStyle>
            <a:lvl1pPr>
              <a:defRPr>
                <a:solidFill>
                  <a:srgbClr val="0088D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0718C526-12AA-2C44-880E-5AA773E6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73775D3-73E3-5A4A-9F2B-35707D56A1E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7546" y="1077683"/>
            <a:ext cx="3951188" cy="3200974"/>
          </a:xfr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77947070-1902-C34A-B363-7AFB1DCEB3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47185" y="274421"/>
            <a:ext cx="2817312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2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6A845606-4C09-7B47-91AE-7D6055144D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1103" y="274424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E456185D-FF19-8541-A068-B5DD062C2B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847185" y="631037"/>
            <a:ext cx="2817312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24D225B-9F04-714D-AFF8-F149729D74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7184" y="1158307"/>
            <a:ext cx="2817313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8EFE069-4171-7244-B877-AFFD789EEB0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14917" y="1158308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E084C68E-CF7B-324C-87D6-F4823074796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847184" y="1514923"/>
            <a:ext cx="2817313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CB8D0F78-50C4-F543-85FF-5BA65DE2A34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847183" y="2040021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82832329-63A7-BF45-B050-766E70E968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014917" y="2040021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9CB38CAF-FA73-6C49-BE7B-46CA8F390F4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47183" y="2396637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C96EC02E-5ABF-854A-B653-AADDB48C566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847183" y="2921735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3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C77E619A-6B1D-3E4E-A2EF-17185F85FA2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011103" y="2921735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58CA01A-723C-4046-9758-E6D93FF9B69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47183" y="3278351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B50C03F9-CEA7-0C43-81D4-6673168D986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47183" y="3803449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bg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F043B21C-F56F-C64E-956F-1915E3F9039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014917" y="3803450"/>
            <a:ext cx="672478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dirty="0"/>
              <a:t>05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91E7CAC7-0962-7643-9283-7380AF6F074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47183" y="4160065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512AA8-C01C-3F41-B49B-C4C3580BD86C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927987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D12588-8A5D-334B-8F94-8D2D02EAD531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046273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7D1026-758A-494E-AFEA-83D3CE9B1CAB}"/>
              </a:ext>
            </a:extLst>
          </p:cNvPr>
          <p:cNvCxnSpPr>
            <a:cxnSpLocks/>
          </p:cNvCxnSpPr>
          <p:nvPr userDrawn="1"/>
        </p:nvCxnSpPr>
        <p:spPr>
          <a:xfrm>
            <a:off x="5767290" y="21645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9C2D25-61EE-5346-B40A-89CD93341643}"/>
              </a:ext>
            </a:extLst>
          </p:cNvPr>
          <p:cNvCxnSpPr>
            <a:cxnSpLocks/>
          </p:cNvCxnSpPr>
          <p:nvPr userDrawn="1"/>
        </p:nvCxnSpPr>
        <p:spPr>
          <a:xfrm>
            <a:off x="5767290" y="1282845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EC1DF7-360B-CE41-BB7A-CD718A64DD07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98960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413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45">
          <p15:clr>
            <a:srgbClr val="FBAE40"/>
          </p15:clr>
        </p15:guide>
        <p15:guide id="2" pos="2754">
          <p15:clr>
            <a:srgbClr val="FBAE40"/>
          </p15:clr>
        </p15:guide>
        <p15:guide id="3" orient="horz" pos="2156">
          <p15:clr>
            <a:srgbClr val="FBAE40"/>
          </p15:clr>
        </p15:guide>
        <p15:guide id="4" orient="horz" pos="2500">
          <p15:clr>
            <a:srgbClr val="FBAE40"/>
          </p15:clr>
        </p15:guide>
        <p15:guide id="5" orient="horz" pos="2711">
          <p15:clr>
            <a:srgbClr val="FBAE40"/>
          </p15:clr>
        </p15:guide>
        <p15:guide id="6" orient="horz" pos="1601">
          <p15:clr>
            <a:srgbClr val="FBAE40"/>
          </p15:clr>
        </p15:guide>
        <p15:guide id="7" orient="horz" pos="1390">
          <p15:clr>
            <a:srgbClr val="FBAE40"/>
          </p15:clr>
        </p15:guide>
        <p15:guide id="8" orient="horz" pos="1046">
          <p15:clr>
            <a:srgbClr val="FBAE40"/>
          </p15:clr>
        </p15:guide>
        <p15:guide id="9" orient="horz" pos="832">
          <p15:clr>
            <a:srgbClr val="FBAE40"/>
          </p15:clr>
        </p15:guide>
        <p15:guide id="10" orient="horz" pos="489">
          <p15:clr>
            <a:srgbClr val="FBAE40"/>
          </p15:clr>
        </p15:guide>
        <p15:guide id="11" orient="horz" pos="2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erson sitting at a table with a computer and smiling at the camera&#10;&#10;Description automatically generated">
            <a:extLst>
              <a:ext uri="{FF2B5EF4-FFF2-40B4-BE49-F238E27FC236}">
                <a16:creationId xmlns:a16="http://schemas.microsoft.com/office/drawing/2014/main" id="{ABCD22AB-6F7C-1C47-8F78-ED2F31A4F6D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972032" y="0"/>
            <a:ext cx="3171968" cy="4702627"/>
          </a:xfrm>
          <a:prstGeom prst="rect">
            <a:avLst/>
          </a:prstGeom>
        </p:spPr>
      </p:pic>
      <p:pic>
        <p:nvPicPr>
          <p:cNvPr id="29" name="Picture 28" descr="A picture containing sitting, fireworks, grass, water&#10;&#10;Description automatically generated">
            <a:extLst>
              <a:ext uri="{FF2B5EF4-FFF2-40B4-BE49-F238E27FC236}">
                <a16:creationId xmlns:a16="http://schemas.microsoft.com/office/drawing/2014/main" id="{55F80DF2-2C7A-8E42-9978-D60FFA22FCAD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1291" r="66084" b="433"/>
          <a:stretch/>
        </p:blipFill>
        <p:spPr>
          <a:xfrm>
            <a:off x="4585033" y="0"/>
            <a:ext cx="1898882" cy="4702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278" y="153484"/>
            <a:ext cx="4135967" cy="513266"/>
          </a:xfrm>
        </p:spPr>
        <p:txBody>
          <a:bodyPr anchor="t"/>
          <a:lstStyle/>
          <a:p>
            <a:r>
              <a:rPr lang="en-US"/>
              <a:t>Click to Add Title</a:t>
            </a:r>
          </a:p>
        </p:txBody>
      </p:sp>
      <p:sp>
        <p:nvSpPr>
          <p:cNvPr id="119" name="Text Placeholder 4">
            <a:extLst>
              <a:ext uri="{FF2B5EF4-FFF2-40B4-BE49-F238E27FC236}">
                <a16:creationId xmlns:a16="http://schemas.microsoft.com/office/drawing/2014/main" id="{FA793AB3-DCD5-0640-A2DA-896E5335DB0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5360" y="1033120"/>
            <a:ext cx="2817312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3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0" name="Text Placeholder 8">
            <a:extLst>
              <a:ext uri="{FF2B5EF4-FFF2-40B4-BE49-F238E27FC236}">
                <a16:creationId xmlns:a16="http://schemas.microsoft.com/office/drawing/2014/main" id="{3E0D0984-A55E-2841-B60B-21DE166D6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9278" y="1033123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21" name="Text Placeholder 4">
            <a:extLst>
              <a:ext uri="{FF2B5EF4-FFF2-40B4-BE49-F238E27FC236}">
                <a16:creationId xmlns:a16="http://schemas.microsoft.com/office/drawing/2014/main" id="{38D71896-0420-2442-8989-13784C60FD4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25360" y="1389736"/>
            <a:ext cx="2817312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2B143784-D8F6-E940-9FF9-DF298016456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125359" y="1917006"/>
            <a:ext cx="2817313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3" name="Text Placeholder 8">
            <a:extLst>
              <a:ext uri="{FF2B5EF4-FFF2-40B4-BE49-F238E27FC236}">
                <a16:creationId xmlns:a16="http://schemas.microsoft.com/office/drawing/2014/main" id="{6290917C-F9FF-F740-A706-053C4A763AA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93092" y="1917007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95B97AFB-A90D-3E44-9D39-315D3769F8A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5359" y="2273622"/>
            <a:ext cx="2817313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25" name="Text Placeholder 4">
            <a:extLst>
              <a:ext uri="{FF2B5EF4-FFF2-40B4-BE49-F238E27FC236}">
                <a16:creationId xmlns:a16="http://schemas.microsoft.com/office/drawing/2014/main" id="{85829481-6D7B-F045-8EE9-B4C1ECD75B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125358" y="2798720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6" name="Text Placeholder 8">
            <a:extLst>
              <a:ext uri="{FF2B5EF4-FFF2-40B4-BE49-F238E27FC236}">
                <a16:creationId xmlns:a16="http://schemas.microsoft.com/office/drawing/2014/main" id="{DDFAAB57-C865-E142-8013-DC08424C321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3092" y="2798720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82E86A85-4E44-8349-A22F-97196BA2E1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25358" y="3155336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68B0C214-3DE4-C248-B534-D6D2F1B6FCC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5358" y="3680434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9" name="Text Placeholder 8">
            <a:extLst>
              <a:ext uri="{FF2B5EF4-FFF2-40B4-BE49-F238E27FC236}">
                <a16:creationId xmlns:a16="http://schemas.microsoft.com/office/drawing/2014/main" id="{F54927C7-10AB-6541-9CAD-DF24D237EE2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89278" y="3680434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CF5B1F37-AEB6-BE44-A4A4-3636711C9D0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25358" y="4037050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A4D451-F160-0F47-8F77-06A32516BBA7}"/>
              </a:ext>
            </a:extLst>
          </p:cNvPr>
          <p:cNvCxnSpPr>
            <a:cxnSpLocks/>
          </p:cNvCxnSpPr>
          <p:nvPr userDrawn="1"/>
        </p:nvCxnSpPr>
        <p:spPr>
          <a:xfrm>
            <a:off x="1045465" y="3804972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463EF-9D7C-0A4A-8389-C22E191F91D0}"/>
              </a:ext>
            </a:extLst>
          </p:cNvPr>
          <p:cNvCxnSpPr>
            <a:cxnSpLocks/>
          </p:cNvCxnSpPr>
          <p:nvPr userDrawn="1"/>
        </p:nvCxnSpPr>
        <p:spPr>
          <a:xfrm>
            <a:off x="1045465" y="2923258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1D40C-E2A7-824A-859A-4B83D68B8D7B}"/>
              </a:ext>
            </a:extLst>
          </p:cNvPr>
          <p:cNvCxnSpPr>
            <a:cxnSpLocks/>
          </p:cNvCxnSpPr>
          <p:nvPr userDrawn="1"/>
        </p:nvCxnSpPr>
        <p:spPr>
          <a:xfrm>
            <a:off x="1045465" y="2041544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BCE3CD-1BFB-664F-969A-D6E734ADFE88}"/>
              </a:ext>
            </a:extLst>
          </p:cNvPr>
          <p:cNvCxnSpPr>
            <a:cxnSpLocks/>
          </p:cNvCxnSpPr>
          <p:nvPr userDrawn="1"/>
        </p:nvCxnSpPr>
        <p:spPr>
          <a:xfrm>
            <a:off x="1045465" y="11576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7480F62-FC4A-E547-9A0D-5EADFD64173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585032" y="-1"/>
            <a:ext cx="4558968" cy="470262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37045EF-07B4-1745-BF2C-8B00E0B3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662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F65CF604-34C9-BA49-8682-AE83E66FF09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118" t="1215"/>
          <a:stretch/>
        </p:blipFill>
        <p:spPr>
          <a:xfrm>
            <a:off x="-1" y="-4573"/>
            <a:ext cx="3301609" cy="4706747"/>
          </a:xfrm>
          <a:prstGeom prst="rect">
            <a:avLst/>
          </a:prstGeom>
        </p:spPr>
      </p:pic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9A5F0A93-DDA2-CA43-87E6-674F563C46E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-1" y="-1"/>
            <a:ext cx="3301609" cy="4698058"/>
          </a:xfrm>
          <a:prstGeom prst="rect">
            <a:avLst/>
          </a:prstGeom>
        </p:spPr>
        <p:txBody>
          <a:bodyPr lIns="548640" tIns="1554480" rIns="548640" anchor="t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40A7247D-8C2F-114A-A640-A6AF30C5E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839" y="1924753"/>
            <a:ext cx="2740661" cy="853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8FB5FDDB-EAF4-5E4A-B3B3-F8B563BC4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D9FBCD83-D776-ED41-BB3E-499EB816E78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45618" y="274421"/>
            <a:ext cx="3878704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2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746F1190-CD47-3D40-95D9-E2DA169CC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09536" y="274424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97" name="Text Placeholder 4">
            <a:extLst>
              <a:ext uri="{FF2B5EF4-FFF2-40B4-BE49-F238E27FC236}">
                <a16:creationId xmlns:a16="http://schemas.microsoft.com/office/drawing/2014/main" id="{20F73A88-34AE-CC4C-B195-1BD1596AD4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5618" y="631037"/>
            <a:ext cx="3878704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85B07419-8644-D144-89A6-579DC545BED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45617" y="1158307"/>
            <a:ext cx="3878706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60AE02EE-0700-FB4F-B004-7ACEF807D93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3350" y="1158308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240B4B18-80DB-0344-91D5-EB540AA409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45617" y="1514923"/>
            <a:ext cx="3878706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018994FB-CFAE-1544-9E61-EBC346C999A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45615" y="2040021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2" name="Text Placeholder 8">
            <a:extLst>
              <a:ext uri="{FF2B5EF4-FFF2-40B4-BE49-F238E27FC236}">
                <a16:creationId xmlns:a16="http://schemas.microsoft.com/office/drawing/2014/main" id="{56CC4A48-ED46-BB4B-9F5E-903CC0D308F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813350" y="2040021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103" name="Text Placeholder 4">
            <a:extLst>
              <a:ext uri="{FF2B5EF4-FFF2-40B4-BE49-F238E27FC236}">
                <a16:creationId xmlns:a16="http://schemas.microsoft.com/office/drawing/2014/main" id="{FB13F24D-D9F9-B84E-8AFD-006D838E841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45615" y="2396637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04" name="Text Placeholder 4">
            <a:extLst>
              <a:ext uri="{FF2B5EF4-FFF2-40B4-BE49-F238E27FC236}">
                <a16:creationId xmlns:a16="http://schemas.microsoft.com/office/drawing/2014/main" id="{CADDF6AF-0465-4548-B678-4242216F64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45615" y="2921735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3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5" name="Text Placeholder 8">
            <a:extLst>
              <a:ext uri="{FF2B5EF4-FFF2-40B4-BE49-F238E27FC236}">
                <a16:creationId xmlns:a16="http://schemas.microsoft.com/office/drawing/2014/main" id="{B47F2F2E-2976-644A-8E7E-FDEF0198E97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809536" y="2921735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49969AFC-945B-5540-B9B8-BF4145575E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45615" y="3278351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107" name="Text Placeholder 4">
            <a:extLst>
              <a:ext uri="{FF2B5EF4-FFF2-40B4-BE49-F238E27FC236}">
                <a16:creationId xmlns:a16="http://schemas.microsoft.com/office/drawing/2014/main" id="{C8F6B19D-EC29-FF44-941F-D028E53581F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45615" y="3803449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bg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8" name="Text Placeholder 8">
            <a:extLst>
              <a:ext uri="{FF2B5EF4-FFF2-40B4-BE49-F238E27FC236}">
                <a16:creationId xmlns:a16="http://schemas.microsoft.com/office/drawing/2014/main" id="{77745609-E787-014D-B431-531C78E0397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813350" y="3803450"/>
            <a:ext cx="672478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dirty="0"/>
              <a:t>05</a:t>
            </a:r>
          </a:p>
        </p:txBody>
      </p:sp>
      <p:sp>
        <p:nvSpPr>
          <p:cNvPr id="109" name="Text Placeholder 4">
            <a:extLst>
              <a:ext uri="{FF2B5EF4-FFF2-40B4-BE49-F238E27FC236}">
                <a16:creationId xmlns:a16="http://schemas.microsoft.com/office/drawing/2014/main" id="{96C1DC25-FF23-D847-9B98-4D2463A82B3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45615" y="4160065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1200" b="0" i="0" kern="120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106641-6D9B-D941-956A-24431AC9E58E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927987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6C5349-0268-9445-8AAE-E015F0A89D04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046273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F1B7D15-356F-ED44-8303-D76701C665A7}"/>
              </a:ext>
            </a:extLst>
          </p:cNvPr>
          <p:cNvCxnSpPr>
            <a:cxnSpLocks/>
          </p:cNvCxnSpPr>
          <p:nvPr userDrawn="1"/>
        </p:nvCxnSpPr>
        <p:spPr>
          <a:xfrm>
            <a:off x="4565723" y="21645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A24C4B8-73F5-FF4B-B189-A27E47E442D9}"/>
              </a:ext>
            </a:extLst>
          </p:cNvPr>
          <p:cNvCxnSpPr>
            <a:cxnSpLocks/>
          </p:cNvCxnSpPr>
          <p:nvPr userDrawn="1"/>
        </p:nvCxnSpPr>
        <p:spPr>
          <a:xfrm>
            <a:off x="4565723" y="1282845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BAB988-18E7-C442-91F6-E73ED40F7B5A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98960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706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474A75-975C-C14B-A0BF-25D004BB6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935874"/>
            <a:ext cx="6438248" cy="931426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C856CF-5711-BC49-87A2-F530B5D1F8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546" y="2867300"/>
            <a:ext cx="6438248" cy="3403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600" b="0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D12DACD-8D0B-FF4C-ABCE-7D5781547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3732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WITH 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5660721" cy="51326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5660721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8D5C2-25B4-C947-B4BE-01EFB89FF13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6" y="1167097"/>
            <a:ext cx="2752536" cy="35316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1">
                <a:solidFill>
                  <a:schemeClr val="accent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0F55473-9E48-E149-A5F9-16BF6F2703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5732" y="1167097"/>
            <a:ext cx="2752536" cy="35316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1">
                <a:solidFill>
                  <a:schemeClr val="accent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7638021-80B5-D04D-B67E-AE9E28975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mtClean="0"/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B2F8D-794C-D348-B4A7-45821D24A144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6104275" y="-695"/>
            <a:ext cx="3039368" cy="4699425"/>
          </a:xfrm>
          <a:prstGeom prst="rect">
            <a:avLst/>
          </a:prstGeom>
        </p:spPr>
      </p:pic>
      <p:pic>
        <p:nvPicPr>
          <p:cNvPr id="12" name="Picture Placeholder 18">
            <a:extLst>
              <a:ext uri="{FF2B5EF4-FFF2-40B4-BE49-F238E27FC236}">
                <a16:creationId xmlns:a16="http://schemas.microsoft.com/office/drawing/2014/main" id="{9331E0C1-D574-7E4D-9A61-CF3767AA085D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7349383" y="591"/>
            <a:ext cx="1794618" cy="4696851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566BE86B-E2A9-5A43-88C4-4CDADA11936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103919" y="-695"/>
            <a:ext cx="3040082" cy="4700117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213973274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1F5A-540A-B449-841D-25E5770F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FFBBA-7440-884E-A9E4-91EDB2155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294A0C0-53A2-754C-99C3-99016F35DB85}"/>
              </a:ext>
            </a:extLst>
          </p:cNvPr>
          <p:cNvSpPr/>
          <p:nvPr userDrawn="1"/>
        </p:nvSpPr>
        <p:spPr>
          <a:xfrm>
            <a:off x="907576" y="3351015"/>
            <a:ext cx="7308376" cy="249766"/>
          </a:xfrm>
          <a:custGeom>
            <a:avLst/>
            <a:gdLst>
              <a:gd name="connsiteX0" fmla="*/ 0 w 1425844"/>
              <a:gd name="connsiteY0" fmla="*/ 302217 h 302217"/>
              <a:gd name="connsiteX1" fmla="*/ 0 w 1425844"/>
              <a:gd name="connsiteY1" fmla="*/ 0 h 302217"/>
              <a:gd name="connsiteX2" fmla="*/ 1425844 w 1425844"/>
              <a:gd name="connsiteY2" fmla="*/ 0 h 302217"/>
              <a:gd name="connsiteX3" fmla="*/ 1425844 w 1425844"/>
              <a:gd name="connsiteY3" fmla="*/ 286719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844" h="302217">
                <a:moveTo>
                  <a:pt x="0" y="302217"/>
                </a:moveTo>
                <a:lnTo>
                  <a:pt x="0" y="0"/>
                </a:lnTo>
                <a:lnTo>
                  <a:pt x="1425844" y="0"/>
                </a:lnTo>
                <a:lnTo>
                  <a:pt x="1425844" y="28671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C3795-AFA1-A340-8E77-572AA6BA595C}"/>
              </a:ext>
            </a:extLst>
          </p:cNvPr>
          <p:cNvCxnSpPr>
            <a:cxnSpLocks/>
          </p:cNvCxnSpPr>
          <p:nvPr userDrawn="1"/>
        </p:nvCxnSpPr>
        <p:spPr>
          <a:xfrm>
            <a:off x="2397917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EC7E0C-CB52-3347-B33E-E02474308BBD}"/>
              </a:ext>
            </a:extLst>
          </p:cNvPr>
          <p:cNvCxnSpPr>
            <a:cxnSpLocks/>
          </p:cNvCxnSpPr>
          <p:nvPr userDrawn="1"/>
        </p:nvCxnSpPr>
        <p:spPr>
          <a:xfrm>
            <a:off x="3859409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7B49D8-EDBB-5F4D-B638-F41121EABDBA}"/>
              </a:ext>
            </a:extLst>
          </p:cNvPr>
          <p:cNvCxnSpPr>
            <a:cxnSpLocks/>
          </p:cNvCxnSpPr>
          <p:nvPr userDrawn="1"/>
        </p:nvCxnSpPr>
        <p:spPr>
          <a:xfrm>
            <a:off x="5283993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31E869-DE20-1846-AFFB-92FB1D850DD9}"/>
              </a:ext>
            </a:extLst>
          </p:cNvPr>
          <p:cNvCxnSpPr>
            <a:cxnSpLocks/>
          </p:cNvCxnSpPr>
          <p:nvPr userDrawn="1"/>
        </p:nvCxnSpPr>
        <p:spPr>
          <a:xfrm>
            <a:off x="6727031" y="3353569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FEE37B-458D-004F-B07C-AB1F960070D5}"/>
              </a:ext>
            </a:extLst>
          </p:cNvPr>
          <p:cNvCxnSpPr>
            <a:cxnSpLocks/>
          </p:cNvCxnSpPr>
          <p:nvPr userDrawn="1"/>
        </p:nvCxnSpPr>
        <p:spPr>
          <a:xfrm>
            <a:off x="4562475" y="1732758"/>
            <a:ext cx="0" cy="16182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C6AE-7347-5D45-9A60-008D59B3BC10}"/>
              </a:ext>
            </a:extLst>
          </p:cNvPr>
          <p:cNvSpPr/>
          <p:nvPr userDrawn="1"/>
        </p:nvSpPr>
        <p:spPr>
          <a:xfrm>
            <a:off x="3876675" y="1430609"/>
            <a:ext cx="13716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7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B28FF-E0EF-0448-B466-93DCA3A9807C}"/>
              </a:ext>
            </a:extLst>
          </p:cNvPr>
          <p:cNvSpPr/>
          <p:nvPr userDrawn="1"/>
        </p:nvSpPr>
        <p:spPr>
          <a:xfrm>
            <a:off x="269079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8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BC5F5-B047-6F4A-BF9E-EE228737AB80}"/>
              </a:ext>
            </a:extLst>
          </p:cNvPr>
          <p:cNvSpPr/>
          <p:nvPr userDrawn="1"/>
        </p:nvSpPr>
        <p:spPr>
          <a:xfrm>
            <a:off x="6041231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01DBB-BB82-2644-8632-09455EF43AF5}"/>
              </a:ext>
            </a:extLst>
          </p:cNvPr>
          <p:cNvSpPr/>
          <p:nvPr userDrawn="1"/>
        </p:nvSpPr>
        <p:spPr>
          <a:xfrm>
            <a:off x="1712117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0D166-9082-FF4A-B16E-8DFBBA79A0B3}"/>
              </a:ext>
            </a:extLst>
          </p:cNvPr>
          <p:cNvSpPr/>
          <p:nvPr userDrawn="1"/>
        </p:nvSpPr>
        <p:spPr>
          <a:xfrm>
            <a:off x="3173609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D7A6F-0BF9-B048-861A-8C79DB22C80A}"/>
              </a:ext>
            </a:extLst>
          </p:cNvPr>
          <p:cNvSpPr/>
          <p:nvPr userDrawn="1"/>
        </p:nvSpPr>
        <p:spPr>
          <a:xfrm>
            <a:off x="4598193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BD103D-907F-8040-9477-73BC400E544B}"/>
              </a:ext>
            </a:extLst>
          </p:cNvPr>
          <p:cNvSpPr/>
          <p:nvPr userDrawn="1"/>
        </p:nvSpPr>
        <p:spPr>
          <a:xfrm>
            <a:off x="7484271" y="2803220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8C3E80F-FA49-BE48-ABE1-DF7C6AECC0E0}"/>
              </a:ext>
            </a:extLst>
          </p:cNvPr>
          <p:cNvSpPr/>
          <p:nvPr userDrawn="1"/>
        </p:nvSpPr>
        <p:spPr>
          <a:xfrm>
            <a:off x="907576" y="1983931"/>
            <a:ext cx="7308376" cy="249766"/>
          </a:xfrm>
          <a:custGeom>
            <a:avLst/>
            <a:gdLst>
              <a:gd name="connsiteX0" fmla="*/ 0 w 1425844"/>
              <a:gd name="connsiteY0" fmla="*/ 302217 h 302217"/>
              <a:gd name="connsiteX1" fmla="*/ 0 w 1425844"/>
              <a:gd name="connsiteY1" fmla="*/ 0 h 302217"/>
              <a:gd name="connsiteX2" fmla="*/ 1425844 w 1425844"/>
              <a:gd name="connsiteY2" fmla="*/ 0 h 302217"/>
              <a:gd name="connsiteX3" fmla="*/ 1425844 w 1425844"/>
              <a:gd name="connsiteY3" fmla="*/ 286719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844" h="302217">
                <a:moveTo>
                  <a:pt x="0" y="302217"/>
                </a:moveTo>
                <a:lnTo>
                  <a:pt x="0" y="0"/>
                </a:lnTo>
                <a:lnTo>
                  <a:pt x="1425844" y="0"/>
                </a:lnTo>
                <a:lnTo>
                  <a:pt x="1425844" y="286719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385E08-16DE-5847-966B-F39FAC019DE3}"/>
              </a:ext>
            </a:extLst>
          </p:cNvPr>
          <p:cNvCxnSpPr>
            <a:cxnSpLocks/>
          </p:cNvCxnSpPr>
          <p:nvPr userDrawn="1"/>
        </p:nvCxnSpPr>
        <p:spPr>
          <a:xfrm>
            <a:off x="2397917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385725-9166-9842-9302-16E1E81B3F03}"/>
              </a:ext>
            </a:extLst>
          </p:cNvPr>
          <p:cNvCxnSpPr>
            <a:cxnSpLocks/>
          </p:cNvCxnSpPr>
          <p:nvPr userDrawn="1"/>
        </p:nvCxnSpPr>
        <p:spPr>
          <a:xfrm>
            <a:off x="3859409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39BA6-1B2E-D049-B42E-9742D9CE1F69}"/>
              </a:ext>
            </a:extLst>
          </p:cNvPr>
          <p:cNvCxnSpPr>
            <a:cxnSpLocks/>
          </p:cNvCxnSpPr>
          <p:nvPr userDrawn="1"/>
        </p:nvCxnSpPr>
        <p:spPr>
          <a:xfrm>
            <a:off x="5283993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BD6B99-A235-E448-A516-A252EE77D341}"/>
              </a:ext>
            </a:extLst>
          </p:cNvPr>
          <p:cNvCxnSpPr>
            <a:cxnSpLocks/>
          </p:cNvCxnSpPr>
          <p:nvPr userDrawn="1"/>
        </p:nvCxnSpPr>
        <p:spPr>
          <a:xfrm>
            <a:off x="6727031" y="1986485"/>
            <a:ext cx="0" cy="19174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EEF870-3D1D-2C45-9588-9EE6E40753E0}"/>
              </a:ext>
            </a:extLst>
          </p:cNvPr>
          <p:cNvSpPr/>
          <p:nvPr userDrawn="1"/>
        </p:nvSpPr>
        <p:spPr>
          <a:xfrm>
            <a:off x="269079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843575-5468-A543-A98D-14499E84B382}"/>
              </a:ext>
            </a:extLst>
          </p:cNvPr>
          <p:cNvSpPr/>
          <p:nvPr userDrawn="1"/>
        </p:nvSpPr>
        <p:spPr>
          <a:xfrm>
            <a:off x="6041231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538AE7-812A-194E-BEF8-5E8D10C01557}"/>
              </a:ext>
            </a:extLst>
          </p:cNvPr>
          <p:cNvSpPr/>
          <p:nvPr userDrawn="1"/>
        </p:nvSpPr>
        <p:spPr>
          <a:xfrm>
            <a:off x="1712117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EB88F-619A-B64B-A890-7A9D02EADD88}"/>
              </a:ext>
            </a:extLst>
          </p:cNvPr>
          <p:cNvSpPr/>
          <p:nvPr userDrawn="1"/>
        </p:nvSpPr>
        <p:spPr>
          <a:xfrm>
            <a:off x="3173609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B7492-0DDF-9F42-99F6-3FAC53DBC27C}"/>
              </a:ext>
            </a:extLst>
          </p:cNvPr>
          <p:cNvSpPr/>
          <p:nvPr userDrawn="1"/>
        </p:nvSpPr>
        <p:spPr>
          <a:xfrm>
            <a:off x="4598193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6BA25-0D62-A740-A54F-9B9AF8C833D6}"/>
              </a:ext>
            </a:extLst>
          </p:cNvPr>
          <p:cNvSpPr/>
          <p:nvPr userDrawn="1"/>
        </p:nvSpPr>
        <p:spPr>
          <a:xfrm>
            <a:off x="7484271" y="416906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endParaRPr lang="en-US" sz="6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FF7242-274F-B44B-A7E5-86577B8E441B}"/>
              </a:ext>
            </a:extLst>
          </p:cNvPr>
          <p:cNvGrpSpPr/>
          <p:nvPr userDrawn="1"/>
        </p:nvGrpSpPr>
        <p:grpSpPr>
          <a:xfrm>
            <a:off x="4242435" y="723028"/>
            <a:ext cx="640080" cy="640080"/>
            <a:chOff x="4243624" y="656353"/>
            <a:chExt cx="640080" cy="6400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82B30E-C82D-6D47-A82E-A5DC1BAD0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raphic 11">
              <a:extLst>
                <a:ext uri="{FF2B5EF4-FFF2-40B4-BE49-F238E27FC236}">
                  <a16:creationId xmlns:a16="http://schemas.microsoft.com/office/drawing/2014/main" id="{EFC937D1-D238-EB4A-A5C0-6FF2B6EFC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2D69A8-B2C2-5F49-80CE-CF44860B1F29}"/>
              </a:ext>
            </a:extLst>
          </p:cNvPr>
          <p:cNvGrpSpPr/>
          <p:nvPr userDrawn="1"/>
        </p:nvGrpSpPr>
        <p:grpSpPr>
          <a:xfrm>
            <a:off x="3539369" y="2075578"/>
            <a:ext cx="640080" cy="640080"/>
            <a:chOff x="4243624" y="656353"/>
            <a:chExt cx="640080" cy="6400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4AA2AB-2C86-4E4B-92FE-8ED78BDEF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Graphic 11">
              <a:extLst>
                <a:ext uri="{FF2B5EF4-FFF2-40B4-BE49-F238E27FC236}">
                  <a16:creationId xmlns:a16="http://schemas.microsoft.com/office/drawing/2014/main" id="{42D8839E-E4BB-5941-898C-524A7CF88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74FD05-29C5-A649-B891-CBCEDA7985B0}"/>
              </a:ext>
            </a:extLst>
          </p:cNvPr>
          <p:cNvGrpSpPr/>
          <p:nvPr userDrawn="1"/>
        </p:nvGrpSpPr>
        <p:grpSpPr>
          <a:xfrm>
            <a:off x="634839" y="2075578"/>
            <a:ext cx="640080" cy="640080"/>
            <a:chOff x="4243624" y="656353"/>
            <a:chExt cx="640080" cy="640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EF0F6F-3AFC-5541-B9A8-3F20DA88D6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B6A24DBA-1E7C-AE45-9B1F-80FA55B8A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6F824B-B005-8945-BF4A-410CD4F60E8E}"/>
              </a:ext>
            </a:extLst>
          </p:cNvPr>
          <p:cNvGrpSpPr/>
          <p:nvPr userDrawn="1"/>
        </p:nvGrpSpPr>
        <p:grpSpPr>
          <a:xfrm>
            <a:off x="2077877" y="2075578"/>
            <a:ext cx="640080" cy="640080"/>
            <a:chOff x="4243624" y="656353"/>
            <a:chExt cx="640080" cy="64008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4844F18-4FE9-4F4C-8B43-0DB6B5C59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DD4A2A0B-7C31-D743-91BA-C94EEC2B1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104728-DD53-504A-ADF1-0E0BF63C776B}"/>
              </a:ext>
            </a:extLst>
          </p:cNvPr>
          <p:cNvGrpSpPr/>
          <p:nvPr userDrawn="1"/>
        </p:nvGrpSpPr>
        <p:grpSpPr>
          <a:xfrm>
            <a:off x="7850031" y="2075578"/>
            <a:ext cx="640080" cy="640080"/>
            <a:chOff x="4243624" y="656353"/>
            <a:chExt cx="640080" cy="6400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9B63E-E612-C945-9B6D-A70BEE2BE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C47D23E7-A14E-474F-8E6D-5B0D65289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7C5E5B-9E4B-704A-832E-0B4A31F291D2}"/>
              </a:ext>
            </a:extLst>
          </p:cNvPr>
          <p:cNvGrpSpPr/>
          <p:nvPr userDrawn="1"/>
        </p:nvGrpSpPr>
        <p:grpSpPr>
          <a:xfrm>
            <a:off x="4963953" y="2075578"/>
            <a:ext cx="640080" cy="640080"/>
            <a:chOff x="4243624" y="656353"/>
            <a:chExt cx="640080" cy="6400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6CA766-5F55-DE46-8694-B86831441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Graphic 11">
              <a:extLst>
                <a:ext uri="{FF2B5EF4-FFF2-40B4-BE49-F238E27FC236}">
                  <a16:creationId xmlns:a16="http://schemas.microsoft.com/office/drawing/2014/main" id="{23A3117E-4CA4-B74E-B5B5-3A2871811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9E661D-7BB0-2349-A1AC-2FE7F75D2F16}"/>
              </a:ext>
            </a:extLst>
          </p:cNvPr>
          <p:cNvGrpSpPr/>
          <p:nvPr userDrawn="1"/>
        </p:nvGrpSpPr>
        <p:grpSpPr>
          <a:xfrm>
            <a:off x="6406991" y="2075578"/>
            <a:ext cx="640080" cy="640080"/>
            <a:chOff x="4243624" y="656353"/>
            <a:chExt cx="640080" cy="64008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697E5E-E908-BF42-BBE3-130BFEFCD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Graphic 11">
              <a:extLst>
                <a:ext uri="{FF2B5EF4-FFF2-40B4-BE49-F238E27FC236}">
                  <a16:creationId xmlns:a16="http://schemas.microsoft.com/office/drawing/2014/main" id="{6A100CDF-790E-ED43-8E61-54143928A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437866-B701-6948-9DFC-F9B080C4711A}"/>
              </a:ext>
            </a:extLst>
          </p:cNvPr>
          <p:cNvGrpSpPr/>
          <p:nvPr userDrawn="1"/>
        </p:nvGrpSpPr>
        <p:grpSpPr>
          <a:xfrm>
            <a:off x="3539369" y="3447178"/>
            <a:ext cx="640080" cy="640080"/>
            <a:chOff x="4243624" y="656353"/>
            <a:chExt cx="640080" cy="64008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403788-5BE1-1645-B4FA-58C992EBC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17FC3B35-8506-234A-BB30-7AB5DB725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6DB9B0-9A0B-7343-BB40-7651122A208C}"/>
              </a:ext>
            </a:extLst>
          </p:cNvPr>
          <p:cNvGrpSpPr/>
          <p:nvPr userDrawn="1"/>
        </p:nvGrpSpPr>
        <p:grpSpPr>
          <a:xfrm>
            <a:off x="634839" y="3447178"/>
            <a:ext cx="640080" cy="640080"/>
            <a:chOff x="4243624" y="656353"/>
            <a:chExt cx="640080" cy="64008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5FCF36-9030-F445-BB1C-2F51B9226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Graphic 11">
              <a:extLst>
                <a:ext uri="{FF2B5EF4-FFF2-40B4-BE49-F238E27FC236}">
                  <a16:creationId xmlns:a16="http://schemas.microsoft.com/office/drawing/2014/main" id="{6661CB87-9C55-E142-BED5-FC333460D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53AF61-9DE9-A945-B748-0E94D4503672}"/>
              </a:ext>
            </a:extLst>
          </p:cNvPr>
          <p:cNvGrpSpPr/>
          <p:nvPr userDrawn="1"/>
        </p:nvGrpSpPr>
        <p:grpSpPr>
          <a:xfrm>
            <a:off x="2077877" y="3447178"/>
            <a:ext cx="640080" cy="640080"/>
            <a:chOff x="4243624" y="656353"/>
            <a:chExt cx="640080" cy="6400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961033-8FB9-3443-9199-885054741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Graphic 11">
              <a:extLst>
                <a:ext uri="{FF2B5EF4-FFF2-40B4-BE49-F238E27FC236}">
                  <a16:creationId xmlns:a16="http://schemas.microsoft.com/office/drawing/2014/main" id="{13C1D20A-B6E6-B249-B20A-354FFF66E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CD0B4F-363E-5745-871A-FE2CD9FFD6C6}"/>
              </a:ext>
            </a:extLst>
          </p:cNvPr>
          <p:cNvGrpSpPr/>
          <p:nvPr userDrawn="1"/>
        </p:nvGrpSpPr>
        <p:grpSpPr>
          <a:xfrm>
            <a:off x="7850031" y="3447178"/>
            <a:ext cx="640080" cy="640080"/>
            <a:chOff x="4243624" y="656353"/>
            <a:chExt cx="640080" cy="64008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B4F8D7-CF6E-B742-AEC0-916D75EFB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Graphic 11">
              <a:extLst>
                <a:ext uri="{FF2B5EF4-FFF2-40B4-BE49-F238E27FC236}">
                  <a16:creationId xmlns:a16="http://schemas.microsoft.com/office/drawing/2014/main" id="{C744F88C-4685-AF48-AF1E-639103C4B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44463-C1A8-8145-BC24-FE8B61A904DC}"/>
              </a:ext>
            </a:extLst>
          </p:cNvPr>
          <p:cNvGrpSpPr/>
          <p:nvPr userDrawn="1"/>
        </p:nvGrpSpPr>
        <p:grpSpPr>
          <a:xfrm>
            <a:off x="4963953" y="3447178"/>
            <a:ext cx="640080" cy="640080"/>
            <a:chOff x="4243624" y="656353"/>
            <a:chExt cx="640080" cy="6400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73E4CFC-83E4-DE4F-A4B4-F0F8D31E1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9298A576-39C5-5941-BD22-297467A1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36417C-096B-9844-9E16-B6FAE2074971}"/>
              </a:ext>
            </a:extLst>
          </p:cNvPr>
          <p:cNvGrpSpPr/>
          <p:nvPr userDrawn="1"/>
        </p:nvGrpSpPr>
        <p:grpSpPr>
          <a:xfrm>
            <a:off x="6406991" y="3447178"/>
            <a:ext cx="640080" cy="640080"/>
            <a:chOff x="4243624" y="656353"/>
            <a:chExt cx="640080" cy="6400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A7597D-2436-D947-9BE3-7EA31A78C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24" y="65635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Graphic 11">
              <a:extLst>
                <a:ext uri="{FF2B5EF4-FFF2-40B4-BE49-F238E27FC236}">
                  <a16:creationId xmlns:a16="http://schemas.microsoft.com/office/drawing/2014/main" id="{5053372A-1C0E-4E41-88E0-D332985FC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703" y="775225"/>
              <a:ext cx="369923" cy="402336"/>
            </a:xfrm>
            <a:custGeom>
              <a:avLst/>
              <a:gdLst>
                <a:gd name="connsiteX0" fmla="*/ 143627 w 158948"/>
                <a:gd name="connsiteY0" fmla="*/ 106291 h 172875"/>
                <a:gd name="connsiteX1" fmla="*/ 139960 w 158948"/>
                <a:gd name="connsiteY1" fmla="*/ 104458 h 172875"/>
                <a:gd name="connsiteX2" fmla="*/ 127736 w 158948"/>
                <a:gd name="connsiteY2" fmla="*/ 99571 h 172875"/>
                <a:gd name="connsiteX3" fmla="*/ 127736 w 158948"/>
                <a:gd name="connsiteY3" fmla="*/ 99571 h 172875"/>
                <a:gd name="connsiteX4" fmla="*/ 124680 w 158948"/>
                <a:gd name="connsiteY4" fmla="*/ 98350 h 172875"/>
                <a:gd name="connsiteX5" fmla="*/ 116735 w 158948"/>
                <a:gd name="connsiteY5" fmla="*/ 95906 h 172875"/>
                <a:gd name="connsiteX6" fmla="*/ 106956 w 158948"/>
                <a:gd name="connsiteY6" fmla="*/ 93463 h 172875"/>
                <a:gd name="connsiteX7" fmla="*/ 101456 w 158948"/>
                <a:gd name="connsiteY7" fmla="*/ 83689 h 172875"/>
                <a:gd name="connsiteX8" fmla="*/ 124069 w 158948"/>
                <a:gd name="connsiteY8" fmla="*/ 44593 h 172875"/>
                <a:gd name="connsiteX9" fmla="*/ 79453 w 158948"/>
                <a:gd name="connsiteY9" fmla="*/ 0 h 172875"/>
                <a:gd name="connsiteX10" fmla="*/ 34837 w 158948"/>
                <a:gd name="connsiteY10" fmla="*/ 44593 h 172875"/>
                <a:gd name="connsiteX11" fmla="*/ 57451 w 158948"/>
                <a:gd name="connsiteY11" fmla="*/ 83689 h 172875"/>
                <a:gd name="connsiteX12" fmla="*/ 51950 w 158948"/>
                <a:gd name="connsiteY12" fmla="*/ 94074 h 172875"/>
                <a:gd name="connsiteX13" fmla="*/ 42171 w 158948"/>
                <a:gd name="connsiteY13" fmla="*/ 95906 h 172875"/>
                <a:gd name="connsiteX14" fmla="*/ 34226 w 158948"/>
                <a:gd name="connsiteY14" fmla="*/ 98350 h 172875"/>
                <a:gd name="connsiteX15" fmla="*/ 28726 w 158948"/>
                <a:gd name="connsiteY15" fmla="*/ 100182 h 172875"/>
                <a:gd name="connsiteX16" fmla="*/ 28726 w 158948"/>
                <a:gd name="connsiteY16" fmla="*/ 100182 h 172875"/>
                <a:gd name="connsiteX17" fmla="*/ 23225 w 158948"/>
                <a:gd name="connsiteY17" fmla="*/ 102626 h 172875"/>
                <a:gd name="connsiteX18" fmla="*/ 23225 w 158948"/>
                <a:gd name="connsiteY18" fmla="*/ 102626 h 172875"/>
                <a:gd name="connsiteX19" fmla="*/ 15891 w 158948"/>
                <a:gd name="connsiteY19" fmla="*/ 106291 h 172875"/>
                <a:gd name="connsiteX20" fmla="*/ 0 w 158948"/>
                <a:gd name="connsiteY20" fmla="*/ 132558 h 172875"/>
                <a:gd name="connsiteX21" fmla="*/ 0 w 158948"/>
                <a:gd name="connsiteY21" fmla="*/ 140499 h 172875"/>
                <a:gd name="connsiteX22" fmla="*/ 10390 w 158948"/>
                <a:gd name="connsiteY22" fmla="*/ 158215 h 172875"/>
                <a:gd name="connsiteX23" fmla="*/ 79453 w 158948"/>
                <a:gd name="connsiteY23" fmla="*/ 172875 h 172875"/>
                <a:gd name="connsiteX24" fmla="*/ 148517 w 158948"/>
                <a:gd name="connsiteY24" fmla="*/ 158215 h 172875"/>
                <a:gd name="connsiteX25" fmla="*/ 158907 w 158948"/>
                <a:gd name="connsiteY25" fmla="*/ 140499 h 172875"/>
                <a:gd name="connsiteX26" fmla="*/ 158907 w 158948"/>
                <a:gd name="connsiteY26" fmla="*/ 132558 h 172875"/>
                <a:gd name="connsiteX27" fmla="*/ 143627 w 158948"/>
                <a:gd name="connsiteY27" fmla="*/ 106291 h 172875"/>
                <a:gd name="connsiteX28" fmla="*/ 40338 w 158948"/>
                <a:gd name="connsiteY28" fmla="*/ 45204 h 172875"/>
                <a:gd name="connsiteX29" fmla="*/ 80064 w 158948"/>
                <a:gd name="connsiteY29" fmla="*/ 5498 h 172875"/>
                <a:gd name="connsiteX30" fmla="*/ 119791 w 158948"/>
                <a:gd name="connsiteY30" fmla="*/ 45204 h 172875"/>
                <a:gd name="connsiteX31" fmla="*/ 80064 w 158948"/>
                <a:gd name="connsiteY31" fmla="*/ 84911 h 172875"/>
                <a:gd name="connsiteX32" fmla="*/ 40338 w 158948"/>
                <a:gd name="connsiteY32" fmla="*/ 45204 h 172875"/>
                <a:gd name="connsiteX33" fmla="*/ 54395 w 158948"/>
                <a:gd name="connsiteY33" fmla="*/ 100182 h 172875"/>
                <a:gd name="connsiteX34" fmla="*/ 54395 w 158948"/>
                <a:gd name="connsiteY34" fmla="*/ 100182 h 172875"/>
                <a:gd name="connsiteX35" fmla="*/ 54395 w 158948"/>
                <a:gd name="connsiteY35" fmla="*/ 100182 h 172875"/>
                <a:gd name="connsiteX36" fmla="*/ 55006 w 158948"/>
                <a:gd name="connsiteY36" fmla="*/ 100182 h 172875"/>
                <a:gd name="connsiteX37" fmla="*/ 55617 w 158948"/>
                <a:gd name="connsiteY37" fmla="*/ 99571 h 172875"/>
                <a:gd name="connsiteX38" fmla="*/ 55617 w 158948"/>
                <a:gd name="connsiteY38" fmla="*/ 99571 h 172875"/>
                <a:gd name="connsiteX39" fmla="*/ 62951 w 158948"/>
                <a:gd name="connsiteY39" fmla="*/ 87354 h 172875"/>
                <a:gd name="connsiteX40" fmla="*/ 79453 w 158948"/>
                <a:gd name="connsiteY40" fmla="*/ 90408 h 172875"/>
                <a:gd name="connsiteX41" fmla="*/ 95955 w 158948"/>
                <a:gd name="connsiteY41" fmla="*/ 87354 h 172875"/>
                <a:gd name="connsiteX42" fmla="*/ 103289 w 158948"/>
                <a:gd name="connsiteY42" fmla="*/ 99571 h 172875"/>
                <a:gd name="connsiteX43" fmla="*/ 103289 w 158948"/>
                <a:gd name="connsiteY43" fmla="*/ 99571 h 172875"/>
                <a:gd name="connsiteX44" fmla="*/ 103901 w 158948"/>
                <a:gd name="connsiteY44" fmla="*/ 100182 h 172875"/>
                <a:gd name="connsiteX45" fmla="*/ 104512 w 158948"/>
                <a:gd name="connsiteY45" fmla="*/ 100182 h 172875"/>
                <a:gd name="connsiteX46" fmla="*/ 104512 w 158948"/>
                <a:gd name="connsiteY46" fmla="*/ 100182 h 172875"/>
                <a:gd name="connsiteX47" fmla="*/ 108179 w 158948"/>
                <a:gd name="connsiteY47" fmla="*/ 100793 h 172875"/>
                <a:gd name="connsiteX48" fmla="*/ 79453 w 158948"/>
                <a:gd name="connsiteY48" fmla="*/ 119730 h 172875"/>
                <a:gd name="connsiteX49" fmla="*/ 50728 w 158948"/>
                <a:gd name="connsiteY49" fmla="*/ 101404 h 172875"/>
                <a:gd name="connsiteX50" fmla="*/ 54395 w 158948"/>
                <a:gd name="connsiteY50" fmla="*/ 100182 h 172875"/>
                <a:gd name="connsiteX51" fmla="*/ 146072 w 158948"/>
                <a:gd name="connsiteY51" fmla="*/ 153939 h 172875"/>
                <a:gd name="connsiteX52" fmla="*/ 79453 w 158948"/>
                <a:gd name="connsiteY52" fmla="*/ 167988 h 172875"/>
                <a:gd name="connsiteX53" fmla="*/ 12835 w 158948"/>
                <a:gd name="connsiteY53" fmla="*/ 153939 h 172875"/>
                <a:gd name="connsiteX54" fmla="*/ 5500 w 158948"/>
                <a:gd name="connsiteY54" fmla="*/ 141110 h 172875"/>
                <a:gd name="connsiteX55" fmla="*/ 5500 w 158948"/>
                <a:gd name="connsiteY55" fmla="*/ 133169 h 172875"/>
                <a:gd name="connsiteX56" fmla="*/ 18335 w 158948"/>
                <a:gd name="connsiteY56" fmla="*/ 111789 h 172875"/>
                <a:gd name="connsiteX57" fmla="*/ 35448 w 158948"/>
                <a:gd name="connsiteY57" fmla="*/ 104458 h 172875"/>
                <a:gd name="connsiteX58" fmla="*/ 43394 w 158948"/>
                <a:gd name="connsiteY58" fmla="*/ 102015 h 172875"/>
                <a:gd name="connsiteX59" fmla="*/ 44616 w 158948"/>
                <a:gd name="connsiteY59" fmla="*/ 102015 h 172875"/>
                <a:gd name="connsiteX60" fmla="*/ 78842 w 158948"/>
                <a:gd name="connsiteY60" fmla="*/ 125228 h 172875"/>
                <a:gd name="connsiteX61" fmla="*/ 113068 w 158948"/>
                <a:gd name="connsiteY61" fmla="*/ 102015 h 172875"/>
                <a:gd name="connsiteX62" fmla="*/ 114291 w 158948"/>
                <a:gd name="connsiteY62" fmla="*/ 102626 h 172875"/>
                <a:gd name="connsiteX63" fmla="*/ 122236 w 158948"/>
                <a:gd name="connsiteY63" fmla="*/ 105069 h 172875"/>
                <a:gd name="connsiteX64" fmla="*/ 139349 w 158948"/>
                <a:gd name="connsiteY64" fmla="*/ 112400 h 172875"/>
                <a:gd name="connsiteX65" fmla="*/ 152184 w 158948"/>
                <a:gd name="connsiteY65" fmla="*/ 133780 h 172875"/>
                <a:gd name="connsiteX66" fmla="*/ 152184 w 158948"/>
                <a:gd name="connsiteY66" fmla="*/ 141721 h 172875"/>
                <a:gd name="connsiteX67" fmla="*/ 146072 w 158948"/>
                <a:gd name="connsiteY67" fmla="*/ 153939 h 17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58948" h="172875">
                  <a:moveTo>
                    <a:pt x="143627" y="106291"/>
                  </a:moveTo>
                  <a:cubicBezTo>
                    <a:pt x="142405" y="105680"/>
                    <a:pt x="141182" y="105069"/>
                    <a:pt x="139960" y="104458"/>
                  </a:cubicBezTo>
                  <a:cubicBezTo>
                    <a:pt x="136904" y="102626"/>
                    <a:pt x="127736" y="99571"/>
                    <a:pt x="127736" y="99571"/>
                  </a:cubicBezTo>
                  <a:lnTo>
                    <a:pt x="127736" y="99571"/>
                  </a:lnTo>
                  <a:cubicBezTo>
                    <a:pt x="126514" y="98961"/>
                    <a:pt x="125903" y="98961"/>
                    <a:pt x="124680" y="98350"/>
                  </a:cubicBezTo>
                  <a:cubicBezTo>
                    <a:pt x="121625" y="97128"/>
                    <a:pt x="119180" y="96517"/>
                    <a:pt x="116735" y="95906"/>
                  </a:cubicBezTo>
                  <a:cubicBezTo>
                    <a:pt x="113679" y="94684"/>
                    <a:pt x="110012" y="94074"/>
                    <a:pt x="106956" y="93463"/>
                  </a:cubicBezTo>
                  <a:cubicBezTo>
                    <a:pt x="104512" y="91019"/>
                    <a:pt x="102678" y="87354"/>
                    <a:pt x="101456" y="83689"/>
                  </a:cubicBezTo>
                  <a:cubicBezTo>
                    <a:pt x="114902" y="75748"/>
                    <a:pt x="124069" y="61698"/>
                    <a:pt x="124069" y="44593"/>
                  </a:cubicBezTo>
                  <a:cubicBezTo>
                    <a:pt x="124069" y="20159"/>
                    <a:pt x="103901" y="0"/>
                    <a:pt x="79453" y="0"/>
                  </a:cubicBezTo>
                  <a:cubicBezTo>
                    <a:pt x="55006" y="0"/>
                    <a:pt x="34837" y="20159"/>
                    <a:pt x="34837" y="44593"/>
                  </a:cubicBezTo>
                  <a:cubicBezTo>
                    <a:pt x="34837" y="61087"/>
                    <a:pt x="44005" y="75748"/>
                    <a:pt x="57451" y="83689"/>
                  </a:cubicBezTo>
                  <a:cubicBezTo>
                    <a:pt x="56229" y="87354"/>
                    <a:pt x="54395" y="91019"/>
                    <a:pt x="51950" y="94074"/>
                  </a:cubicBezTo>
                  <a:cubicBezTo>
                    <a:pt x="45838" y="95295"/>
                    <a:pt x="42171" y="95906"/>
                    <a:pt x="42171" y="95906"/>
                  </a:cubicBezTo>
                  <a:cubicBezTo>
                    <a:pt x="39727" y="96517"/>
                    <a:pt x="37282" y="97128"/>
                    <a:pt x="34226" y="98350"/>
                  </a:cubicBezTo>
                  <a:cubicBezTo>
                    <a:pt x="32392" y="98961"/>
                    <a:pt x="30559" y="99571"/>
                    <a:pt x="28726" y="100182"/>
                  </a:cubicBezTo>
                  <a:cubicBezTo>
                    <a:pt x="28726" y="100182"/>
                    <a:pt x="28726" y="100182"/>
                    <a:pt x="28726" y="100182"/>
                  </a:cubicBezTo>
                  <a:cubicBezTo>
                    <a:pt x="26892" y="100793"/>
                    <a:pt x="25058" y="102015"/>
                    <a:pt x="23225" y="102626"/>
                  </a:cubicBezTo>
                  <a:cubicBezTo>
                    <a:pt x="23225" y="102626"/>
                    <a:pt x="23225" y="102626"/>
                    <a:pt x="23225" y="102626"/>
                  </a:cubicBezTo>
                  <a:cubicBezTo>
                    <a:pt x="20780" y="103847"/>
                    <a:pt x="18335" y="105069"/>
                    <a:pt x="15891" y="106291"/>
                  </a:cubicBezTo>
                  <a:cubicBezTo>
                    <a:pt x="6112" y="111178"/>
                    <a:pt x="0" y="121563"/>
                    <a:pt x="0" y="132558"/>
                  </a:cubicBezTo>
                  <a:lnTo>
                    <a:pt x="0" y="140499"/>
                  </a:lnTo>
                  <a:cubicBezTo>
                    <a:pt x="0" y="147830"/>
                    <a:pt x="4278" y="154549"/>
                    <a:pt x="10390" y="158215"/>
                  </a:cubicBezTo>
                  <a:cubicBezTo>
                    <a:pt x="22614" y="164934"/>
                    <a:pt x="45227" y="172875"/>
                    <a:pt x="79453" y="172875"/>
                  </a:cubicBezTo>
                  <a:cubicBezTo>
                    <a:pt x="113679" y="172875"/>
                    <a:pt x="136293" y="164934"/>
                    <a:pt x="148517" y="158215"/>
                  </a:cubicBezTo>
                  <a:cubicBezTo>
                    <a:pt x="155239" y="154549"/>
                    <a:pt x="158907" y="147830"/>
                    <a:pt x="158907" y="140499"/>
                  </a:cubicBezTo>
                  <a:lnTo>
                    <a:pt x="158907" y="132558"/>
                  </a:lnTo>
                  <a:cubicBezTo>
                    <a:pt x="159518" y="121563"/>
                    <a:pt x="153406" y="111789"/>
                    <a:pt x="143627" y="106291"/>
                  </a:cubicBezTo>
                  <a:close/>
                  <a:moveTo>
                    <a:pt x="40338" y="45204"/>
                  </a:moveTo>
                  <a:cubicBezTo>
                    <a:pt x="40338" y="23213"/>
                    <a:pt x="58062" y="5498"/>
                    <a:pt x="80064" y="5498"/>
                  </a:cubicBezTo>
                  <a:cubicBezTo>
                    <a:pt x="102067" y="5498"/>
                    <a:pt x="119791" y="23213"/>
                    <a:pt x="119791" y="45204"/>
                  </a:cubicBezTo>
                  <a:cubicBezTo>
                    <a:pt x="119791" y="67195"/>
                    <a:pt x="102067" y="84911"/>
                    <a:pt x="80064" y="84911"/>
                  </a:cubicBezTo>
                  <a:cubicBezTo>
                    <a:pt x="58062" y="84911"/>
                    <a:pt x="40338" y="67195"/>
                    <a:pt x="40338" y="45204"/>
                  </a:cubicBezTo>
                  <a:close/>
                  <a:moveTo>
                    <a:pt x="54395" y="100182"/>
                  </a:moveTo>
                  <a:lnTo>
                    <a:pt x="54395" y="100182"/>
                  </a:lnTo>
                  <a:cubicBezTo>
                    <a:pt x="55006" y="100182"/>
                    <a:pt x="55006" y="100182"/>
                    <a:pt x="54395" y="100182"/>
                  </a:cubicBezTo>
                  <a:cubicBezTo>
                    <a:pt x="55006" y="100182"/>
                    <a:pt x="55006" y="100182"/>
                    <a:pt x="55006" y="100182"/>
                  </a:cubicBezTo>
                  <a:lnTo>
                    <a:pt x="55617" y="99571"/>
                  </a:lnTo>
                  <a:cubicBezTo>
                    <a:pt x="55617" y="99571"/>
                    <a:pt x="55617" y="99571"/>
                    <a:pt x="55617" y="99571"/>
                  </a:cubicBezTo>
                  <a:cubicBezTo>
                    <a:pt x="59285" y="95906"/>
                    <a:pt x="61729" y="91630"/>
                    <a:pt x="62951" y="87354"/>
                  </a:cubicBezTo>
                  <a:cubicBezTo>
                    <a:pt x="67841" y="89187"/>
                    <a:pt x="73342" y="90408"/>
                    <a:pt x="79453" y="90408"/>
                  </a:cubicBezTo>
                  <a:cubicBezTo>
                    <a:pt x="85565" y="90408"/>
                    <a:pt x="91066" y="89187"/>
                    <a:pt x="95955" y="87354"/>
                  </a:cubicBezTo>
                  <a:cubicBezTo>
                    <a:pt x="97177" y="91630"/>
                    <a:pt x="99622" y="95906"/>
                    <a:pt x="103289" y="99571"/>
                  </a:cubicBezTo>
                  <a:cubicBezTo>
                    <a:pt x="103289" y="99571"/>
                    <a:pt x="103289" y="99571"/>
                    <a:pt x="103289" y="99571"/>
                  </a:cubicBezTo>
                  <a:cubicBezTo>
                    <a:pt x="103289" y="99571"/>
                    <a:pt x="103901" y="99571"/>
                    <a:pt x="103901" y="100182"/>
                  </a:cubicBezTo>
                  <a:cubicBezTo>
                    <a:pt x="103901" y="100182"/>
                    <a:pt x="104512" y="100182"/>
                    <a:pt x="104512" y="100182"/>
                  </a:cubicBezTo>
                  <a:cubicBezTo>
                    <a:pt x="104512" y="100182"/>
                    <a:pt x="104512" y="100182"/>
                    <a:pt x="104512" y="100182"/>
                  </a:cubicBezTo>
                  <a:cubicBezTo>
                    <a:pt x="105734" y="100182"/>
                    <a:pt x="106956" y="100793"/>
                    <a:pt x="108179" y="100793"/>
                  </a:cubicBezTo>
                  <a:cubicBezTo>
                    <a:pt x="106956" y="111178"/>
                    <a:pt x="94733" y="119730"/>
                    <a:pt x="79453" y="119730"/>
                  </a:cubicBezTo>
                  <a:cubicBezTo>
                    <a:pt x="64174" y="119730"/>
                    <a:pt x="52561" y="111789"/>
                    <a:pt x="50728" y="101404"/>
                  </a:cubicBezTo>
                  <a:cubicBezTo>
                    <a:pt x="51950" y="100182"/>
                    <a:pt x="53173" y="100182"/>
                    <a:pt x="54395" y="100182"/>
                  </a:cubicBezTo>
                  <a:close/>
                  <a:moveTo>
                    <a:pt x="146072" y="153939"/>
                  </a:moveTo>
                  <a:cubicBezTo>
                    <a:pt x="136293" y="159436"/>
                    <a:pt x="114902" y="167988"/>
                    <a:pt x="79453" y="167988"/>
                  </a:cubicBezTo>
                  <a:cubicBezTo>
                    <a:pt x="44616" y="167988"/>
                    <a:pt x="22614" y="159436"/>
                    <a:pt x="12835" y="153939"/>
                  </a:cubicBezTo>
                  <a:cubicBezTo>
                    <a:pt x="8556" y="151495"/>
                    <a:pt x="5500" y="146608"/>
                    <a:pt x="5500" y="141110"/>
                  </a:cubicBezTo>
                  <a:lnTo>
                    <a:pt x="5500" y="133169"/>
                  </a:lnTo>
                  <a:cubicBezTo>
                    <a:pt x="5500" y="124006"/>
                    <a:pt x="10390" y="116065"/>
                    <a:pt x="18335" y="111789"/>
                  </a:cubicBezTo>
                  <a:cubicBezTo>
                    <a:pt x="23836" y="108734"/>
                    <a:pt x="29948" y="106291"/>
                    <a:pt x="35448" y="104458"/>
                  </a:cubicBezTo>
                  <a:cubicBezTo>
                    <a:pt x="38504" y="103237"/>
                    <a:pt x="40949" y="102626"/>
                    <a:pt x="43394" y="102015"/>
                  </a:cubicBezTo>
                  <a:lnTo>
                    <a:pt x="44616" y="102015"/>
                  </a:lnTo>
                  <a:cubicBezTo>
                    <a:pt x="47061" y="114843"/>
                    <a:pt x="61729" y="125228"/>
                    <a:pt x="78842" y="125228"/>
                  </a:cubicBezTo>
                  <a:cubicBezTo>
                    <a:pt x="95955" y="125228"/>
                    <a:pt x="110623" y="114843"/>
                    <a:pt x="113068" y="102015"/>
                  </a:cubicBezTo>
                  <a:cubicBezTo>
                    <a:pt x="113679" y="102015"/>
                    <a:pt x="113679" y="102015"/>
                    <a:pt x="114291" y="102626"/>
                  </a:cubicBezTo>
                  <a:cubicBezTo>
                    <a:pt x="116735" y="103237"/>
                    <a:pt x="119180" y="103847"/>
                    <a:pt x="122236" y="105069"/>
                  </a:cubicBezTo>
                  <a:cubicBezTo>
                    <a:pt x="128348" y="106902"/>
                    <a:pt x="133848" y="109345"/>
                    <a:pt x="139349" y="112400"/>
                  </a:cubicBezTo>
                  <a:cubicBezTo>
                    <a:pt x="147294" y="116676"/>
                    <a:pt x="152184" y="124617"/>
                    <a:pt x="152184" y="133780"/>
                  </a:cubicBezTo>
                  <a:lnTo>
                    <a:pt x="152184" y="141721"/>
                  </a:lnTo>
                  <a:cubicBezTo>
                    <a:pt x="153406" y="146608"/>
                    <a:pt x="150962" y="150884"/>
                    <a:pt x="146072" y="153939"/>
                  </a:cubicBezTo>
                  <a:close/>
                </a:path>
              </a:pathLst>
            </a:custGeom>
            <a:solidFill>
              <a:srgbClr val="2473B9"/>
            </a:solidFill>
            <a:ln w="6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7" name="Picture Placeholder 67">
            <a:extLst>
              <a:ext uri="{FF2B5EF4-FFF2-40B4-BE49-F238E27FC236}">
                <a16:creationId xmlns:a16="http://schemas.microsoft.com/office/drawing/2014/main" id="{909F285E-FDD5-2B43-8228-77AAD2193307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242435" y="72302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AFD55085-CC49-8A44-9633-C3E117E1036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34839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Photo</a:t>
            </a:r>
          </a:p>
        </p:txBody>
      </p:sp>
      <p:sp>
        <p:nvSpPr>
          <p:cNvPr id="69" name="Picture Placeholder 67">
            <a:extLst>
              <a:ext uri="{FF2B5EF4-FFF2-40B4-BE49-F238E27FC236}">
                <a16:creationId xmlns:a16="http://schemas.microsoft.com/office/drawing/2014/main" id="{8043F029-F42C-DF40-88F2-92499515E56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77877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Photo</a:t>
            </a:r>
          </a:p>
        </p:txBody>
      </p:sp>
      <p:sp>
        <p:nvSpPr>
          <p:cNvPr id="70" name="Picture Placeholder 67">
            <a:extLst>
              <a:ext uri="{FF2B5EF4-FFF2-40B4-BE49-F238E27FC236}">
                <a16:creationId xmlns:a16="http://schemas.microsoft.com/office/drawing/2014/main" id="{579C37A9-C307-6A4D-90A8-4C9425291B5D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539369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1" name="Picture Placeholder 67">
            <a:extLst>
              <a:ext uri="{FF2B5EF4-FFF2-40B4-BE49-F238E27FC236}">
                <a16:creationId xmlns:a16="http://schemas.microsoft.com/office/drawing/2014/main" id="{C3B6336A-E04E-1D4B-A45E-11F9D2BECD08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963953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2" name="Picture Placeholder 67">
            <a:extLst>
              <a:ext uri="{FF2B5EF4-FFF2-40B4-BE49-F238E27FC236}">
                <a16:creationId xmlns:a16="http://schemas.microsoft.com/office/drawing/2014/main" id="{AE42635E-E289-3045-93CA-F3DD9DF5BE9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06991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3" name="Picture Placeholder 67">
            <a:extLst>
              <a:ext uri="{FF2B5EF4-FFF2-40B4-BE49-F238E27FC236}">
                <a16:creationId xmlns:a16="http://schemas.microsoft.com/office/drawing/2014/main" id="{C6A3ED26-B45D-F649-B87B-EC8D065F3B1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50031" y="20755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67">
            <a:extLst>
              <a:ext uri="{FF2B5EF4-FFF2-40B4-BE49-F238E27FC236}">
                <a16:creationId xmlns:a16="http://schemas.microsoft.com/office/drawing/2014/main" id="{82D71B31-B689-8943-9214-1D0E8D3037A5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4839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67">
            <a:extLst>
              <a:ext uri="{FF2B5EF4-FFF2-40B4-BE49-F238E27FC236}">
                <a16:creationId xmlns:a16="http://schemas.microsoft.com/office/drawing/2014/main" id="{E6E09087-AE4A-5241-97F4-BDBA3AC19693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77877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6" name="Picture Placeholder 67">
            <a:extLst>
              <a:ext uri="{FF2B5EF4-FFF2-40B4-BE49-F238E27FC236}">
                <a16:creationId xmlns:a16="http://schemas.microsoft.com/office/drawing/2014/main" id="{20E234C9-66E0-0146-8B78-14D842DA9165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539369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7" name="Picture Placeholder 67">
            <a:extLst>
              <a:ext uri="{FF2B5EF4-FFF2-40B4-BE49-F238E27FC236}">
                <a16:creationId xmlns:a16="http://schemas.microsoft.com/office/drawing/2014/main" id="{17F07D72-35EC-D044-AAED-A8319C4F8E09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963953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8" name="Picture Placeholder 67">
            <a:extLst>
              <a:ext uri="{FF2B5EF4-FFF2-40B4-BE49-F238E27FC236}">
                <a16:creationId xmlns:a16="http://schemas.microsoft.com/office/drawing/2014/main" id="{74654839-30C4-7541-98EF-51B7CD796109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406991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9" name="Picture Placeholder 67">
            <a:extLst>
              <a:ext uri="{FF2B5EF4-FFF2-40B4-BE49-F238E27FC236}">
                <a16:creationId xmlns:a16="http://schemas.microsoft.com/office/drawing/2014/main" id="{4BB853D2-D547-5E4D-8E3D-0CE86C35D5FA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850031" y="3447178"/>
            <a:ext cx="640080" cy="64008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9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0" name="Text Placeholder 83">
            <a:extLst>
              <a:ext uri="{FF2B5EF4-FFF2-40B4-BE49-F238E27FC236}">
                <a16:creationId xmlns:a16="http://schemas.microsoft.com/office/drawing/2014/main" id="{88B612F4-F38C-BD4A-87FF-895AA37D6B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76674" y="1430609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1" name="Text Placeholder 83">
            <a:extLst>
              <a:ext uri="{FF2B5EF4-FFF2-40B4-BE49-F238E27FC236}">
                <a16:creationId xmlns:a16="http://schemas.microsoft.com/office/drawing/2014/main" id="{5C5EE014-FA3C-934A-8CC2-11203FE9A7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73609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2" name="Text Placeholder 83">
            <a:extLst>
              <a:ext uri="{FF2B5EF4-FFF2-40B4-BE49-F238E27FC236}">
                <a16:creationId xmlns:a16="http://schemas.microsoft.com/office/drawing/2014/main" id="{74D84BBC-123F-1A43-93FC-3CFAE59BC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2117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3" name="Text Placeholder 83">
            <a:extLst>
              <a:ext uri="{FF2B5EF4-FFF2-40B4-BE49-F238E27FC236}">
                <a16:creationId xmlns:a16="http://schemas.microsoft.com/office/drawing/2014/main" id="{E3CEB27D-3F84-414C-A9E6-D9D7C74631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9079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8DEC50F-D19F-3E42-B6E0-D5D8747938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84271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5" name="Text Placeholder 83">
            <a:extLst>
              <a:ext uri="{FF2B5EF4-FFF2-40B4-BE49-F238E27FC236}">
                <a16:creationId xmlns:a16="http://schemas.microsoft.com/office/drawing/2014/main" id="{5F13B1BB-C6ED-8D4C-B525-B29C84CF8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41231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1E7FF1AB-94A1-0D46-9FC7-267416183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98193" y="2803220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2C8A6B46-DBF7-AC42-94CC-097C3D192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73609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ABBACA32-076F-1D41-B4FB-BA3ED4498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12117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89" name="Text Placeholder 83">
            <a:extLst>
              <a:ext uri="{FF2B5EF4-FFF2-40B4-BE49-F238E27FC236}">
                <a16:creationId xmlns:a16="http://schemas.microsoft.com/office/drawing/2014/main" id="{735CB186-30CE-9E44-9028-E198C544D1E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9079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0" name="Text Placeholder 83">
            <a:extLst>
              <a:ext uri="{FF2B5EF4-FFF2-40B4-BE49-F238E27FC236}">
                <a16:creationId xmlns:a16="http://schemas.microsoft.com/office/drawing/2014/main" id="{104600B6-B6CC-E847-9A5F-0779C37F2D2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84271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1" name="Text Placeholder 83">
            <a:extLst>
              <a:ext uri="{FF2B5EF4-FFF2-40B4-BE49-F238E27FC236}">
                <a16:creationId xmlns:a16="http://schemas.microsoft.com/office/drawing/2014/main" id="{FCB68CAC-E578-D548-9EB3-CC94BF3B116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41231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92" name="Text Placeholder 83">
            <a:extLst>
              <a:ext uri="{FF2B5EF4-FFF2-40B4-BE49-F238E27FC236}">
                <a16:creationId xmlns:a16="http://schemas.microsoft.com/office/drawing/2014/main" id="{BA3EB425-E682-1647-82FF-7FB270B4544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98193" y="4169067"/>
            <a:ext cx="1371600" cy="457200"/>
          </a:xfrm>
        </p:spPr>
        <p:txBody>
          <a:bodyPr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6036017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4440EE3-552A-AF44-9480-6204DF14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12DAAA0-E373-AC48-98A8-3832013F76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83413"/>
            <a:ext cx="4166656" cy="290127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23D8618-0E2B-404E-946E-F9E1BA8C07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46" y="933450"/>
            <a:ext cx="4162695" cy="350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lang="en-US" sz="2000" b="1" smtClean="0">
                <a:solidFill>
                  <a:schemeClr val="accent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add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1531373-098A-074F-BF1C-C124A80CE1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89798" y="1283413"/>
            <a:ext cx="4166656" cy="290127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5A0AF76-EE65-6441-AAF2-1CD54D82691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90005" y="933450"/>
            <a:ext cx="4162695" cy="350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lang="en-US" sz="2000" b="1" i="0" kern="1200" dirty="0">
                <a:solidFill>
                  <a:schemeClr val="accent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9888044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147AFB-E946-2043-B8E5-BB294628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3D6C8D-8A82-6547-834D-08832A7F4E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7" y="900378"/>
            <a:ext cx="4284454" cy="354439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4DFD411-C23C-F74E-8A37-6756D4E42E6E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572000" y="900378"/>
            <a:ext cx="4284663" cy="3544887"/>
          </a:xfrm>
        </p:spPr>
        <p:txBody>
          <a:bodyPr/>
          <a:lstStyle>
            <a:lvl1pPr algn="ctr">
              <a:defRPr i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icon to add visual content </a:t>
            </a:r>
          </a:p>
        </p:txBody>
      </p:sp>
    </p:spTree>
    <p:extLst>
      <p:ext uri="{BB962C8B-B14F-4D97-AF65-F5344CB8AC3E}">
        <p14:creationId xmlns:p14="http://schemas.microsoft.com/office/powerpoint/2010/main" val="30037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3147A9F1-AD8E-3645-9379-6B893AB1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A2BF071-AE4D-8E45-935F-2681E9C1BE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9ADDB19-34AC-C243-A8FD-610E5CEE319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546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A255D53-0948-D84D-94AB-AEE25B7F1C7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5732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738666D-BA63-224B-97ED-9BAE9731399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03918" y="1180017"/>
            <a:ext cx="2752536" cy="322688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49189-4063-FA48-BAF9-6D857CBC674B}"/>
              </a:ext>
            </a:extLst>
          </p:cNvPr>
          <p:cNvCxnSpPr/>
          <p:nvPr userDrawn="1"/>
        </p:nvCxnSpPr>
        <p:spPr>
          <a:xfrm>
            <a:off x="3119105" y="1167097"/>
            <a:ext cx="0" cy="3239803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72B88B-B109-0B45-A97D-97E7B5D0965B}"/>
              </a:ext>
            </a:extLst>
          </p:cNvPr>
          <p:cNvCxnSpPr/>
          <p:nvPr userDrawn="1"/>
        </p:nvCxnSpPr>
        <p:spPr>
          <a:xfrm>
            <a:off x="6039587" y="1167097"/>
            <a:ext cx="0" cy="3239803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71921A8-400A-2E41-A73A-8DAA230147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537" y="1552732"/>
            <a:ext cx="2752536" cy="2854168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D70CC68-ED0E-664A-B7A3-3796D1B47E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95727" y="1552732"/>
            <a:ext cx="2752536" cy="2854168"/>
          </a:xfrm>
        </p:spPr>
        <p:txBody>
          <a:bodyPr anchor="t"/>
          <a:lstStyle>
            <a:lvl1pPr marL="12065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F1B5E4C-DAD1-EB46-821A-451C78F8B01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918" y="1552732"/>
            <a:ext cx="2752536" cy="2854168"/>
          </a:xfrm>
        </p:spPr>
        <p:txBody>
          <a:bodyPr anchor="t"/>
          <a:lstStyle>
            <a:lvl1pPr marL="12065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lang="en-US" sz="16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>
              <a:defRPr lang="en-US" sz="1600" b="0" i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888176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89806D76-AE6D-F84A-AC06-2E776C6D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08083DE-52D5-E149-8D08-325D751A5A8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8396" y="2827205"/>
            <a:ext cx="8568906" cy="295322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1A262DC-1D05-C348-B09B-87862E053E5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396" y="1177903"/>
            <a:ext cx="4166448" cy="29532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0B25F8-3EB2-D147-84E3-49BABCC17A76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298396" y="1511102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>
              <a:spcBef>
                <a:spcPts val="1000"/>
              </a:spcBef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1pPr>
            <a:lvl2pPr marL="342900" indent="-114300">
              <a:spcBef>
                <a:spcPts val="500"/>
              </a:spcBef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 marL="512763" indent="-112713">
              <a:spcBef>
                <a:spcPts val="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 marL="685800" indent="-114300">
              <a:spcBef>
                <a:spcPts val="200"/>
              </a:spcBef>
              <a:defRPr sz="1100"/>
            </a:lvl4pPr>
            <a:lvl5pPr marL="857250" indent="-114300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2"/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12B9BFD-4472-BD41-986C-F3840C2CF27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0006" y="1177903"/>
            <a:ext cx="4166448" cy="295322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AD42C32-5D56-7F43-8866-4CC2420C9287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4690006" y="1511102"/>
            <a:ext cx="4166448" cy="1169783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C6F284-9CD8-5C47-836F-04262A03376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98395" y="3166093"/>
            <a:ext cx="8568907" cy="124080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978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A1176D2-88B6-094B-81CA-D63F0670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3CC72B8-84AE-214E-B9EE-C282A7FE6E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8396" y="2827205"/>
            <a:ext cx="4166448" cy="295322"/>
          </a:xfrm>
          <a:prstGeom prst="rect">
            <a:avLst/>
          </a:prstGeom>
          <a:solidFill>
            <a:schemeClr val="tx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8C428A9-BE00-F74F-B3A2-5CEE780A82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396" y="1177903"/>
            <a:ext cx="4166448" cy="295322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BE6D986-0160-5E4E-9956-DED0C86780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0006" y="1177903"/>
            <a:ext cx="4166448" cy="29532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BF39A7E-A4FE-3D47-999E-957595C8F2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90006" y="2849738"/>
            <a:ext cx="4166448" cy="295322"/>
          </a:xfrm>
          <a:prstGeom prst="rect">
            <a:avLst/>
          </a:prstGeom>
          <a:solidFill>
            <a:schemeClr val="bg2"/>
          </a:solidFill>
          <a:ln w="28575"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lang="en-US" sz="1600" b="1" i="0" kern="1200" dirty="0">
                <a:solidFill>
                  <a:schemeClr val="bg1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E1096A6-7B7F-CC45-BB01-0D1472ABB94F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4690006" y="1511102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5E7087-7D98-0549-ADB8-606CF45E37D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98396" y="3166093"/>
            <a:ext cx="4166448" cy="1240807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1FE7ED-35EB-3040-82F4-5F3418FBB5DE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4690006" y="3166093"/>
            <a:ext cx="4166448" cy="1240807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EFB6039-0016-EA42-BF43-39C0A346F789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298396" y="1511101"/>
            <a:ext cx="4166448" cy="116978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14300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515938" indent="-115888" algn="l" defTabSz="4572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 lang="en-US" sz="14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688975" indent="-117475">
              <a:spcBef>
                <a:spcPts val="200"/>
              </a:spcBef>
              <a:defRPr sz="1100"/>
            </a:lvl4pPr>
            <a:lvl5pPr marL="854075" indent="-109538">
              <a:spcBef>
                <a:spcPts val="200"/>
              </a:spcBef>
              <a:defRPr sz="1050"/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85629884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7546" y="666750"/>
            <a:ext cx="8568908" cy="3397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39AD24E-8A5F-744E-8337-1E3D6BCF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6768D45-56DF-BB47-91B7-0E857840C8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37426" y="1075182"/>
            <a:ext cx="2020824" cy="340156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DB4F6BF-8B3F-004D-9E4D-5144F0952E4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831328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445E2FB-A91A-9C4B-BE77-805D2C1E03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7390" y="1075182"/>
            <a:ext cx="2020824" cy="340156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EA6D7EC-DAA2-0840-AB2A-4625EE8AEA4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61292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DAD5809-6115-5B4B-A532-F9439D78AF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798" y="1075182"/>
            <a:ext cx="2020824" cy="340156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1D28ED0-DD0C-C547-8B5C-5EF68A68E82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66700" y="1425268"/>
            <a:ext cx="2026922" cy="3047131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4E066-98CC-F34D-94FC-898CCFDBFED9}"/>
              </a:ext>
            </a:extLst>
          </p:cNvPr>
          <p:cNvSpPr/>
          <p:nvPr userDrawn="1"/>
        </p:nvSpPr>
        <p:spPr>
          <a:xfrm>
            <a:off x="2461007" y="1072252"/>
            <a:ext cx="2023399" cy="3400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E2E2F4F-6736-8C44-9545-F0F66BDB9D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61007" y="1075182"/>
            <a:ext cx="2020824" cy="34015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33363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9E4B831-0946-EB49-B790-6D3A380275C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461007" y="1425268"/>
            <a:ext cx="2026922" cy="3047131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487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IM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D89EC0F-276B-854A-9C14-F34A2FB2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mtClean="0"/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828A2A84-94E7-7845-B110-8349D093B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481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4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C19F6E4-8F57-FF4D-B18E-D91CB9442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4262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2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B1DBDCAD-67BE-6940-AAB4-8C10C6B4F0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700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F408EA38-4DCC-D547-9442-D8700F50FA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43044" y="3685864"/>
            <a:ext cx="2121408" cy="4036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600" b="1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600"/>
              </a:spcBef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6" name="Picture Placeholder 39">
            <a:extLst>
              <a:ext uri="{FF2B5EF4-FFF2-40B4-BE49-F238E27FC236}">
                <a16:creationId xmlns:a16="http://schemas.microsoft.com/office/drawing/2014/main" id="{19E5228E-EBF7-D744-930A-19193DF24A33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705" t="704" b="1"/>
          <a:stretch/>
        </p:blipFill>
        <p:spPr>
          <a:xfrm>
            <a:off x="7263084" y="1141772"/>
            <a:ext cx="1601368" cy="253846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8AC1CAE-5521-794B-AA4D-308ED82B040C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5251" t="914" r="66340" b="567"/>
          <a:stretch/>
        </p:blipFill>
        <p:spPr>
          <a:xfrm>
            <a:off x="6743044" y="1143701"/>
            <a:ext cx="842151" cy="253373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41F3DF0-308D-EB41-BB03-69D6E697FC7F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2939460" y="1142022"/>
            <a:ext cx="1607429" cy="2542427"/>
          </a:xfrm>
          <a:prstGeom prst="rect">
            <a:avLst/>
          </a:prstGeom>
        </p:spPr>
      </p:pic>
      <p:pic>
        <p:nvPicPr>
          <p:cNvPr id="79" name="Picture 78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24CAB181-C174-8C41-8B8B-E5995FE93CFD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0434" t="211" r="70942" b="-1"/>
          <a:stretch/>
        </p:blipFill>
        <p:spPr>
          <a:xfrm>
            <a:off x="2425481" y="1141772"/>
            <a:ext cx="842152" cy="2539361"/>
          </a:xfrm>
          <a:prstGeom prst="rect">
            <a:avLst/>
          </a:prstGeom>
        </p:spPr>
      </p:pic>
      <p:pic>
        <p:nvPicPr>
          <p:cNvPr id="80" name="Picture Placeholder 33">
            <a:extLst>
              <a:ext uri="{FF2B5EF4-FFF2-40B4-BE49-F238E27FC236}">
                <a16:creationId xmlns:a16="http://schemas.microsoft.com/office/drawing/2014/main" id="{D1F553DC-4319-7A49-8211-F3803A054C25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307" r="490" b="-1"/>
          <a:stretch/>
        </p:blipFill>
        <p:spPr>
          <a:xfrm>
            <a:off x="711778" y="1141772"/>
            <a:ext cx="1676330" cy="2544724"/>
          </a:xfrm>
          <a:prstGeom prst="rect">
            <a:avLst/>
          </a:prstGeom>
        </p:spPr>
      </p:pic>
      <p:pic>
        <p:nvPicPr>
          <p:cNvPr id="81" name="Picture 80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B14ACF1C-5845-AE4F-9944-D347928D653A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535" r="535"/>
          <a:stretch/>
        </p:blipFill>
        <p:spPr>
          <a:xfrm>
            <a:off x="266700" y="1141772"/>
            <a:ext cx="839758" cy="2544724"/>
          </a:xfrm>
          <a:prstGeom prst="rect">
            <a:avLst/>
          </a:prstGeom>
        </p:spPr>
      </p:pic>
      <p:pic>
        <p:nvPicPr>
          <p:cNvPr id="82" name="Picture Placeholder 37">
            <a:extLst>
              <a:ext uri="{FF2B5EF4-FFF2-40B4-BE49-F238E27FC236}">
                <a16:creationId xmlns:a16="http://schemas.microsoft.com/office/drawing/2014/main" id="{88D7EDD5-F91D-774E-BDA6-BEC0155797AA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5054002" y="1143701"/>
            <a:ext cx="1651668" cy="253550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D54C246-E9A2-B84B-9496-9CC169166B25}"/>
              </a:ext>
            </a:extLst>
          </p:cNvPr>
          <p:cNvPicPr>
            <a:picLocks/>
          </p:cNvPicPr>
          <p:nvPr userDrawn="1"/>
        </p:nvPicPr>
        <p:blipFill rotWithShape="1">
          <a:blip/>
          <a:srcRect l="42764" t="246" r="6122" b="186"/>
          <a:stretch/>
        </p:blipFill>
        <p:spPr>
          <a:xfrm>
            <a:off x="4584262" y="1141772"/>
            <a:ext cx="841248" cy="2533734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71037D9-D9D1-BA4D-A713-EF63992164B4}"/>
              </a:ext>
            </a:extLst>
          </p:cNvPr>
          <p:cNvSpPr/>
          <p:nvPr userDrawn="1"/>
        </p:nvSpPr>
        <p:spPr>
          <a:xfrm>
            <a:off x="2425481" y="3639108"/>
            <a:ext cx="2121408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BA68E3-C30C-B64B-801D-E6C5BCDF0B91}"/>
              </a:ext>
            </a:extLst>
          </p:cNvPr>
          <p:cNvSpPr/>
          <p:nvPr userDrawn="1"/>
        </p:nvSpPr>
        <p:spPr>
          <a:xfrm>
            <a:off x="4584262" y="3639108"/>
            <a:ext cx="212140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 dirty="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AB58E2-074E-BA4C-A9BC-ADE9EB1C7A22}"/>
              </a:ext>
            </a:extLst>
          </p:cNvPr>
          <p:cNvSpPr/>
          <p:nvPr userDrawn="1"/>
        </p:nvSpPr>
        <p:spPr>
          <a:xfrm>
            <a:off x="6743044" y="3639108"/>
            <a:ext cx="2121408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>
              <a:solidFill>
                <a:schemeClr val="bg2"/>
              </a:solidFill>
              <a:latin typeface="Arial" panose="020B060402020202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F9B198-2048-B94E-9F89-2F9217341535}"/>
              </a:ext>
            </a:extLst>
          </p:cNvPr>
          <p:cNvSpPr/>
          <p:nvPr userDrawn="1"/>
        </p:nvSpPr>
        <p:spPr>
          <a:xfrm>
            <a:off x="266700" y="3639108"/>
            <a:ext cx="2121408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685800"/>
            <a:endParaRPr lang="en-US" sz="1350" dirty="0">
              <a:solidFill>
                <a:schemeClr val="tx1">
                  <a:lumMod val="75000"/>
                </a:schemeClr>
              </a:solidFill>
              <a:latin typeface="Arial" panose="020B0604020202020204"/>
            </a:endParaRPr>
          </a:p>
        </p:txBody>
      </p:sp>
      <p:sp>
        <p:nvSpPr>
          <p:cNvPr id="88" name="Picture Placeholder 3">
            <a:extLst>
              <a:ext uri="{FF2B5EF4-FFF2-40B4-BE49-F238E27FC236}">
                <a16:creationId xmlns:a16="http://schemas.microsoft.com/office/drawing/2014/main" id="{05A4267D-E6F8-3949-88B6-59863A7C298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584262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623389BD-3EFC-C540-A4B3-29959FD9314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3044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D4D76BD0-3AA5-E041-A3BD-49318E9B69E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2425481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91" name="Picture Placeholder 3">
            <a:extLst>
              <a:ext uri="{FF2B5EF4-FFF2-40B4-BE49-F238E27FC236}">
                <a16:creationId xmlns:a16="http://schemas.microsoft.com/office/drawing/2014/main" id="{C0C00F48-DC02-0741-BCFF-248A1AED759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66700" y="1141772"/>
            <a:ext cx="2121408" cy="2496312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17383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13A8F6-4AF7-DF4E-8249-8611B901D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4005053" cy="88791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77D84-1D6B-AB45-9374-D471D1438E5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87546" y="1148556"/>
            <a:ext cx="4005052" cy="304244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ABF4B230-3977-AA4A-BBF1-51A68B68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2" name="Picture 51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8D177BCB-A2E4-1747-8D64-11B64E5598FB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43697" r="61435" b="10766"/>
          <a:stretch/>
        </p:blipFill>
        <p:spPr>
          <a:xfrm>
            <a:off x="6876239" y="1592600"/>
            <a:ext cx="2267760" cy="15087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F767451-3661-8044-AC1C-CC0C2E5CCFA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4231" t="668" r="3725" b="2420"/>
          <a:stretch/>
        </p:blipFill>
        <p:spPr>
          <a:xfrm>
            <a:off x="4571997" y="1592600"/>
            <a:ext cx="2267712" cy="1508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BB4B8B4-DEE2-5B43-916C-519D7B8EDCCB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2607" t="1487" r="1490" b="1787"/>
          <a:stretch/>
        </p:blipFill>
        <p:spPr>
          <a:xfrm>
            <a:off x="4571998" y="39120"/>
            <a:ext cx="2267712" cy="1515798"/>
          </a:xfrm>
          <a:prstGeom prst="rect">
            <a:avLst/>
          </a:prstGeom>
        </p:spPr>
      </p:pic>
      <p:pic>
        <p:nvPicPr>
          <p:cNvPr id="55" name="Picture 54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296DB915-A0B0-2F4D-8544-DAF648AAEEFB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1" r="17420" b="2371"/>
          <a:stretch/>
        </p:blipFill>
        <p:spPr>
          <a:xfrm>
            <a:off x="4572000" y="3143860"/>
            <a:ext cx="2267758" cy="1508760"/>
          </a:xfrm>
          <a:prstGeom prst="rect">
            <a:avLst/>
          </a:prstGeom>
        </p:spPr>
      </p:pic>
      <p:pic>
        <p:nvPicPr>
          <p:cNvPr id="56" name="Picture Placeholder 43">
            <a:extLst>
              <a:ext uri="{FF2B5EF4-FFF2-40B4-BE49-F238E27FC236}">
                <a16:creationId xmlns:a16="http://schemas.microsoft.com/office/drawing/2014/main" id="{FF666A9C-9FC3-2447-A50E-0B5AD1211572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6239" y="39120"/>
            <a:ext cx="2267759" cy="1515798"/>
          </a:xfrm>
          <a:prstGeom prst="rect">
            <a:avLst/>
          </a:prstGeom>
        </p:spPr>
      </p:pic>
      <p:pic>
        <p:nvPicPr>
          <p:cNvPr id="57" name="Picture 56" descr="Two people sitting on a bench&#10;&#10;Description automatically generated">
            <a:extLst>
              <a:ext uri="{FF2B5EF4-FFF2-40B4-BE49-F238E27FC236}">
                <a16:creationId xmlns:a16="http://schemas.microsoft.com/office/drawing/2014/main" id="{40CE3AF4-900C-804A-B60C-BFE7A5877896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4152" b="2237"/>
          <a:stretch/>
        </p:blipFill>
        <p:spPr>
          <a:xfrm>
            <a:off x="6877424" y="3143860"/>
            <a:ext cx="2265388" cy="1508760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39AA189-03DA-9242-83EF-676688FB831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72270" y="1699988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382A8C61-C745-DE4C-B3B7-8A96A7FC21A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68006" y="3251248"/>
            <a:ext cx="2075698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162325B4-239F-A142-8E7A-22039C50A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68005" y="15002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F0F82607-B549-C740-91CC-128D161F65F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76239" y="39120"/>
            <a:ext cx="2267761" cy="151579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8EA48C6-5A0D-3C42-9036-29758D6CE9F3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877424" y="3143860"/>
            <a:ext cx="2267761" cy="150876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32D0C587-9F22-F743-895D-114D342DF8C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571948" y="1591491"/>
            <a:ext cx="2267761" cy="150876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8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5009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7B4EA28-C5FD-3148-BDC6-4611AEA92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309016-0D2D-FC43-A289-E9884B1D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4928577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Placeholder 19">
            <a:extLst>
              <a:ext uri="{FF2B5EF4-FFF2-40B4-BE49-F238E27FC236}">
                <a16:creationId xmlns:a16="http://schemas.microsoft.com/office/drawing/2014/main" id="{C1CC2912-BC08-2242-B79A-CDAA8EB78664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b="460"/>
          <a:stretch/>
        </p:blipFill>
        <p:spPr>
          <a:xfrm>
            <a:off x="6876235" y="3143929"/>
            <a:ext cx="2267761" cy="15086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F400CCF-8E9D-694D-AE0C-BB62FBAD9E75}"/>
              </a:ext>
            </a:extLst>
          </p:cNvPr>
          <p:cNvSpPr/>
          <p:nvPr userDrawn="1"/>
        </p:nvSpPr>
        <p:spPr>
          <a:xfrm>
            <a:off x="4571999" y="3143859"/>
            <a:ext cx="2267759" cy="1508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Placeholder 15">
            <a:extLst>
              <a:ext uri="{FF2B5EF4-FFF2-40B4-BE49-F238E27FC236}">
                <a16:creationId xmlns:a16="http://schemas.microsoft.com/office/drawing/2014/main" id="{7ED23D17-5D24-CD40-A527-2576BB49E834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b="464"/>
          <a:stretch/>
        </p:blipFill>
        <p:spPr>
          <a:xfrm>
            <a:off x="4572000" y="1591496"/>
            <a:ext cx="2267761" cy="150876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68BA81E-7810-744D-84FB-39FDB50BCFE9}"/>
              </a:ext>
            </a:extLst>
          </p:cNvPr>
          <p:cNvSpPr/>
          <p:nvPr userDrawn="1"/>
        </p:nvSpPr>
        <p:spPr>
          <a:xfrm>
            <a:off x="6876240" y="1591490"/>
            <a:ext cx="2267759" cy="150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7FC0F9B9-6DCC-FF43-A137-F5C76E539C4A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2333" r="2334" b="-128"/>
          <a:stretch/>
        </p:blipFill>
        <p:spPr>
          <a:xfrm>
            <a:off x="6876239" y="41098"/>
            <a:ext cx="2267761" cy="151381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B5E86E3-A626-8440-970A-D2D32C29EC30}"/>
              </a:ext>
            </a:extLst>
          </p:cNvPr>
          <p:cNvSpPr/>
          <p:nvPr userDrawn="1"/>
        </p:nvSpPr>
        <p:spPr>
          <a:xfrm>
            <a:off x="4571999" y="39120"/>
            <a:ext cx="2267759" cy="15157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DD7D525-35C6-2445-8C6F-37AA47A125F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72270" y="1702397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8058AFA0-5538-9B45-B1E9-45A6ADE0DBA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68029" y="325476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70B4DD9F-98A3-1344-B756-CC35847A7B8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68028" y="150026"/>
            <a:ext cx="2075699" cy="12939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300"/>
              </a:spcBef>
              <a:buClr>
                <a:schemeClr val="bg1"/>
              </a:buClr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670B0FA1-84B0-9A43-B07D-DEC9DCA544F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876235" y="3143788"/>
            <a:ext cx="2267761" cy="1508690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B8407CE8-1BEA-C644-8AFD-4E1A9B46B95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572000" y="1591491"/>
            <a:ext cx="2267761" cy="1508759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8988544-8973-4948-9B98-72039E5397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76238" y="39120"/>
            <a:ext cx="2267761" cy="151579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3A8F6-4AF7-DF4E-8249-8611B901D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4"/>
            <a:ext cx="4005053" cy="88791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77D84-1D6B-AB45-9374-D471D1438E5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87546" y="1148556"/>
            <a:ext cx="4005052" cy="3042444"/>
          </a:xfrm>
        </p:spPr>
        <p:txBody>
          <a:bodyPr/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 smtClean="0">
                <a:solidFill>
                  <a:schemeClr val="tx1"/>
                </a:solidFill>
              </a:defRPr>
            </a:lvl2pPr>
            <a:lvl3pPr>
              <a:defRPr lang="en-US" sz="1600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 smtClean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or click icon to add content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E14966DD-602D-9449-8441-2402B1C0B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mtClean="0"/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744D7-8C8D-CF42-B94C-88DF2CD0E294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1690" r="3076" b="1105"/>
          <a:stretch/>
        </p:blipFill>
        <p:spPr>
          <a:xfrm>
            <a:off x="1807787" y="2741627"/>
            <a:ext cx="3455793" cy="2406401"/>
          </a:xfrm>
          <a:prstGeom prst="rect">
            <a:avLst/>
          </a:prstGeom>
        </p:spPr>
      </p:pic>
      <p:pic>
        <p:nvPicPr>
          <p:cNvPr id="10" name="Picture Placeholder 42">
            <a:extLst>
              <a:ext uri="{FF2B5EF4-FFF2-40B4-BE49-F238E27FC236}">
                <a16:creationId xmlns:a16="http://schemas.microsoft.com/office/drawing/2014/main" id="{525484B2-94CF-D846-9569-729224AE98EB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950" b="-1"/>
          <a:stretch/>
        </p:blipFill>
        <p:spPr>
          <a:xfrm>
            <a:off x="0" y="0"/>
            <a:ext cx="2799574" cy="1881200"/>
          </a:xfrm>
          <a:prstGeom prst="rect">
            <a:avLst/>
          </a:prstGeom>
        </p:spPr>
      </p:pic>
      <p:pic>
        <p:nvPicPr>
          <p:cNvPr id="11" name="Picture Placeholder 44">
            <a:extLst>
              <a:ext uri="{FF2B5EF4-FFF2-40B4-BE49-F238E27FC236}">
                <a16:creationId xmlns:a16="http://schemas.microsoft.com/office/drawing/2014/main" id="{71CDAC28-1EF5-0843-92AE-E748F6728EA1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950" b="-1"/>
          <a:stretch/>
        </p:blipFill>
        <p:spPr>
          <a:xfrm>
            <a:off x="2861317" y="0"/>
            <a:ext cx="2231735" cy="1881200"/>
          </a:xfrm>
          <a:prstGeom prst="rect">
            <a:avLst/>
          </a:prstGeom>
        </p:spPr>
      </p:pic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F201D75-4B45-3C48-97C0-53A8BE0BBA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364" y="2904"/>
            <a:ext cx="2801938" cy="1881200"/>
          </a:xfrm>
          <a:prstGeom prst="rect">
            <a:avLst/>
          </a:prstGeom>
          <a:noFill/>
        </p:spPr>
        <p:txBody>
          <a:bodyPr lIns="1097280" rIns="109728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EE155F5-287D-EC47-B09E-130702595B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60618" y="0"/>
            <a:ext cx="2232434" cy="1881200"/>
          </a:xfrm>
          <a:prstGeom prst="rect">
            <a:avLst/>
          </a:prstGeom>
          <a:noFill/>
        </p:spPr>
        <p:txBody>
          <a:bodyPr vert="horz" lIns="640080" tIns="91440" rIns="64008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7A9A566D-C952-FC46-9BD6-42DB36E963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07787" y="2741627"/>
            <a:ext cx="3460169" cy="2406401"/>
          </a:xfrm>
          <a:prstGeom prst="rect">
            <a:avLst/>
          </a:prstGeom>
          <a:noFill/>
        </p:spPr>
        <p:txBody>
          <a:bodyPr vert="horz" lIns="1280160" tIns="45720" rIns="128016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pic>
        <p:nvPicPr>
          <p:cNvPr id="13" name="Picture Placeholder 49">
            <a:extLst>
              <a:ext uri="{FF2B5EF4-FFF2-40B4-BE49-F238E27FC236}">
                <a16:creationId xmlns:a16="http://schemas.microsoft.com/office/drawing/2014/main" id="{51D1F74A-B696-8242-9A3D-D1F6A064320F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793"/>
          <a:stretch/>
        </p:blipFill>
        <p:spPr>
          <a:xfrm>
            <a:off x="5152433" y="-2436"/>
            <a:ext cx="3991567" cy="1883080"/>
          </a:xfrm>
          <a:prstGeom prst="rect">
            <a:avLst/>
          </a:prstGeom>
        </p:spPr>
      </p:pic>
      <p:pic>
        <p:nvPicPr>
          <p:cNvPr id="16" name="Picture Placeholder 59">
            <a:extLst>
              <a:ext uri="{FF2B5EF4-FFF2-40B4-BE49-F238E27FC236}">
                <a16:creationId xmlns:a16="http://schemas.microsoft.com/office/drawing/2014/main" id="{E28BF39A-5D8B-7443-A8AB-004F52FE366A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5333688" y="2737099"/>
            <a:ext cx="3810134" cy="2406401"/>
          </a:xfrm>
          <a:prstGeom prst="rect">
            <a:avLst/>
          </a:prstGeom>
        </p:spPr>
      </p:pic>
      <p:pic>
        <p:nvPicPr>
          <p:cNvPr id="14" name="Picture Placeholder 51">
            <a:extLst>
              <a:ext uri="{FF2B5EF4-FFF2-40B4-BE49-F238E27FC236}">
                <a16:creationId xmlns:a16="http://schemas.microsoft.com/office/drawing/2014/main" id="{DA0EE50A-30C4-7B4E-BF1E-98711CB94830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797" y="2737099"/>
            <a:ext cx="1736264" cy="2406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AA0FBA-9125-5A41-B907-C88B86C045F8}"/>
              </a:ext>
            </a:extLst>
          </p:cNvPr>
          <p:cNvSpPr/>
          <p:nvPr userDrawn="1"/>
        </p:nvSpPr>
        <p:spPr>
          <a:xfrm>
            <a:off x="0" y="1940893"/>
            <a:ext cx="9144000" cy="737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FCA73420-18DD-FF4F-8245-F1064F8DAD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798" y="2737099"/>
            <a:ext cx="1737859" cy="2406401"/>
          </a:xfrm>
          <a:prstGeom prst="rect">
            <a:avLst/>
          </a:prstGeom>
          <a:noFill/>
        </p:spPr>
        <p:txBody>
          <a:bodyPr lIns="457200" rIns="45720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0BE0697-0B7E-1F4C-A69C-9C16C31A88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3688" y="2737099"/>
            <a:ext cx="3810489" cy="2406401"/>
          </a:xfrm>
          <a:prstGeom prst="rect">
            <a:avLst/>
          </a:prstGeom>
          <a:noFill/>
        </p:spPr>
        <p:txBody>
          <a:bodyPr vert="horz" lIns="1463040" tIns="0" rIns="146304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A932BA-8203-CE40-9225-5F72B213B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23" y="2052828"/>
            <a:ext cx="8640554" cy="51326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B1EDA2-4030-0D42-9AF5-D5D50216965F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D3FE7116-7830-2D44-8CA0-3C3CF79419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52433" y="2904"/>
            <a:ext cx="3991567" cy="1881200"/>
          </a:xfrm>
          <a:prstGeom prst="rect">
            <a:avLst/>
          </a:prstGeom>
          <a:noFill/>
        </p:spPr>
        <p:txBody>
          <a:bodyPr vert="horz" lIns="1554480" tIns="0" rIns="155448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893591C8-6832-F846-8E75-8F1E8C660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8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IMAG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27">
            <a:extLst>
              <a:ext uri="{FF2B5EF4-FFF2-40B4-BE49-F238E27FC236}">
                <a16:creationId xmlns:a16="http://schemas.microsoft.com/office/drawing/2014/main" id="{4E95861F-A4D7-7F42-92D5-7E95E1C8F2E2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4104977" y="3420255"/>
            <a:ext cx="2226869" cy="1723245"/>
          </a:xfrm>
          <a:prstGeom prst="rect">
            <a:avLst/>
          </a:prstGeom>
        </p:spPr>
      </p:pic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67D338AE-A10E-EE4D-A4B0-35F05194931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103642" y="3420255"/>
            <a:ext cx="2228204" cy="1723245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pic>
        <p:nvPicPr>
          <p:cNvPr id="13" name="Picture Placeholder 62">
            <a:extLst>
              <a:ext uri="{FF2B5EF4-FFF2-40B4-BE49-F238E27FC236}">
                <a16:creationId xmlns:a16="http://schemas.microsoft.com/office/drawing/2014/main" id="{920F07E6-BC96-0146-A4E7-2B6DF0B084BA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6503553" y="196"/>
            <a:ext cx="2640447" cy="1489482"/>
          </a:xfrm>
          <a:prstGeom prst="rect">
            <a:avLst/>
          </a:prstGeom>
        </p:spPr>
      </p:pic>
      <p:pic>
        <p:nvPicPr>
          <p:cNvPr id="15" name="Picture Placeholder 15">
            <a:extLst>
              <a:ext uri="{FF2B5EF4-FFF2-40B4-BE49-F238E27FC236}">
                <a16:creationId xmlns:a16="http://schemas.microsoft.com/office/drawing/2014/main" id="{8B483E4B-AECA-3F49-A2BF-26EA791F8FC9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4104977" y="1561380"/>
            <a:ext cx="2611235" cy="1785669"/>
          </a:xfrm>
          <a:prstGeom prst="rect">
            <a:avLst/>
          </a:prstGeom>
        </p:spPr>
      </p:pic>
      <p:pic>
        <p:nvPicPr>
          <p:cNvPr id="16" name="Picture Placeholder 56">
            <a:extLst>
              <a:ext uri="{FF2B5EF4-FFF2-40B4-BE49-F238E27FC236}">
                <a16:creationId xmlns:a16="http://schemas.microsoft.com/office/drawing/2014/main" id="{AD2873C4-F784-A444-9BC0-20F4FEFEF75F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6800808" y="1561380"/>
            <a:ext cx="2341304" cy="1785669"/>
          </a:xfrm>
          <a:prstGeom prst="rect">
            <a:avLst/>
          </a:prstGeom>
        </p:spPr>
      </p:pic>
      <p:pic>
        <p:nvPicPr>
          <p:cNvPr id="18" name="Picture Placeholder 53">
            <a:extLst>
              <a:ext uri="{FF2B5EF4-FFF2-40B4-BE49-F238E27FC236}">
                <a16:creationId xmlns:a16="http://schemas.microsoft.com/office/drawing/2014/main" id="{91675910-5380-4243-88AD-9E1DBA617E88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4104310" y="876"/>
            <a:ext cx="2317300" cy="1488123"/>
          </a:xfrm>
          <a:prstGeom prst="rect">
            <a:avLst/>
          </a:prstGeom>
        </p:spPr>
      </p:pic>
      <p:pic>
        <p:nvPicPr>
          <p:cNvPr id="19" name="Picture Placeholder 58">
            <a:extLst>
              <a:ext uri="{FF2B5EF4-FFF2-40B4-BE49-F238E27FC236}">
                <a16:creationId xmlns:a16="http://schemas.microsoft.com/office/drawing/2014/main" id="{50511821-0395-444F-818B-B0A1957E4277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6421833" y="3420255"/>
            <a:ext cx="2721943" cy="17232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2F1674-7D59-A04F-BCA3-D1F154AC7B57}"/>
              </a:ext>
            </a:extLst>
          </p:cNvPr>
          <p:cNvSpPr/>
          <p:nvPr userDrawn="1"/>
        </p:nvSpPr>
        <p:spPr>
          <a:xfrm>
            <a:off x="0" y="0"/>
            <a:ext cx="402227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3B97B83D-9279-6249-A88C-B3E5835DA60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03553" y="-1"/>
            <a:ext cx="2640447" cy="1489877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E58AC93-20E1-7A44-B15C-54C277AE86B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103642" y="1561380"/>
            <a:ext cx="2612570" cy="1785561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7EA2B16C-99B5-8247-A6CB-5E6CD16D980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798920" y="1561380"/>
            <a:ext cx="2345080" cy="1785669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7411B55D-F8F1-EE4A-B363-41D52847C93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104310" y="-1"/>
            <a:ext cx="2317300" cy="1489877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E2776DAF-3DAD-2B41-AE2A-0D3BD1217E59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421833" y="3420255"/>
            <a:ext cx="2722389" cy="1723245"/>
          </a:xfrm>
          <a:prstGeom prst="rect">
            <a:avLst/>
          </a:prstGeom>
        </p:spPr>
        <p:txBody>
          <a:bodyPr lIns="822960" rIns="82296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700" b="0" i="0" kern="120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65837-C537-E54F-B793-18EBB234E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6" y="1614494"/>
            <a:ext cx="3578399" cy="95725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ABF2F7-AC8A-C142-96DE-D013D17E3AD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87546" y="2571750"/>
            <a:ext cx="3578776" cy="9826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04AE2-82B6-764F-BA03-10569CFA6E15}"/>
              </a:ext>
            </a:extLst>
          </p:cNvPr>
          <p:cNvSpPr/>
          <p:nvPr userDrawn="1"/>
        </p:nvSpPr>
        <p:spPr>
          <a:xfrm>
            <a:off x="4018297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55B479DB-749D-FA40-87A0-FD9A3AE06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EEAA65-85F7-CB4D-973B-D597BEF932E5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WITH IM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D7EA5-98CE-E64D-B4B3-616BE1827CAA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1551" y="0"/>
            <a:ext cx="9140898" cy="5161391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6C0D46A-FF4F-F44B-97EC-1F65E8FAA1B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-1" y="0"/>
            <a:ext cx="9144001" cy="5161390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bg1"/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E6B3-CCF8-8640-A59B-0289FE0B33CF}"/>
              </a:ext>
            </a:extLst>
          </p:cNvPr>
          <p:cNvSpPr/>
          <p:nvPr userDrawn="1"/>
        </p:nvSpPr>
        <p:spPr>
          <a:xfrm>
            <a:off x="-1" y="0"/>
            <a:ext cx="6685613" cy="5161390"/>
          </a:xfrm>
          <a:prstGeom prst="rect">
            <a:avLst/>
          </a:prstGeom>
          <a:gradFill>
            <a:gsLst>
              <a:gs pos="0">
                <a:srgbClr val="000021">
                  <a:alpha val="22000"/>
                </a:srgbClr>
              </a:gs>
              <a:gs pos="30000">
                <a:srgbClr val="000029">
                  <a:alpha val="31765"/>
                </a:srgbClr>
              </a:gs>
              <a:gs pos="94000">
                <a:srgbClr val="000006">
                  <a:alpha val="0"/>
                </a:srgbClr>
              </a:gs>
              <a:gs pos="8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C57ACDD-F1A3-CA43-B975-2FD4D34DF44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87547" y="3768153"/>
            <a:ext cx="3438419" cy="72757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F72D60B-4E0D-3144-A3FC-DE987F943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7" y="3182305"/>
            <a:ext cx="3448819" cy="58584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56E3B-9377-C949-9B42-A6BE6F70D846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09"/>
            <a:ext cx="3502699" cy="729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587AC4-D2B3-6E46-946A-0A1598A9DF1D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FF4516F-7E2F-9146-99E8-85581F25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D9E935-6C96-2E40-AB69-333E4FD66CF1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F2FAFCE8-1275-CD41-AA2B-27D5E751BB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8AEB0431-1410-1E46-99A9-478A7A78FE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6724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WITH IM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D7EA5-98CE-E64D-B4B3-616BE1827CAA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" t="654" r="599"/>
          <a:stretch/>
        </p:blipFill>
        <p:spPr>
          <a:xfrm>
            <a:off x="4997" y="0"/>
            <a:ext cx="9139003" cy="51435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B2337-3EE0-1643-8E16-46563C65FE8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bg1"/>
                </a:solidFill>
                <a:highlight>
                  <a:srgbClr val="80B9F9"/>
                </a:highlight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E6B3-CCF8-8640-A59B-0289FE0B33CF}"/>
              </a:ext>
            </a:extLst>
          </p:cNvPr>
          <p:cNvSpPr/>
          <p:nvPr userDrawn="1"/>
        </p:nvSpPr>
        <p:spPr>
          <a:xfrm>
            <a:off x="0" y="0"/>
            <a:ext cx="3167743" cy="5143500"/>
          </a:xfrm>
          <a:prstGeom prst="rect">
            <a:avLst/>
          </a:prstGeom>
          <a:gradFill>
            <a:gsLst>
              <a:gs pos="2655">
                <a:srgbClr val="000000">
                  <a:alpha val="57000"/>
                  <a:lumMod val="32000"/>
                </a:srgbClr>
              </a:gs>
              <a:gs pos="66000">
                <a:srgbClr val="000000">
                  <a:alpha val="17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C57ACDD-F1A3-CA43-B975-2FD4D34DF44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87547" y="3484825"/>
            <a:ext cx="4166448" cy="72757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F72D60B-4E0D-3144-A3FC-DE987F943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2898977"/>
            <a:ext cx="4166448" cy="58584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56E3B-9377-C949-9B42-A6BE6F70D846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082669-5DFC-D24F-A61B-A16E67B49C16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E4C6C89-79F5-924D-ABA0-B65743A1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CB7010-5F35-3740-B1BD-EB4E7C056525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98388606-6202-6E49-B63F-B5F5DF0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BFB5C9A-B671-914C-A0F0-29355FBFDC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7665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E97DF5-D64A-074B-BC19-985198FEED5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716" r="1420" b="611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pic>
        <p:nvPicPr>
          <p:cNvPr id="15" name="Picture 14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AA7BE32E-A7F4-7640-A94B-6A8C6951BFD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0729" t="1" r="66596" b="-1"/>
          <a:stretch/>
        </p:blipFill>
        <p:spPr>
          <a:xfrm>
            <a:off x="1" y="-1"/>
            <a:ext cx="2072438" cy="51435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6AE2D78-5EF4-E243-84C9-A76DF898C39A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02EFB-289E-7642-8DAC-165C9DE11D8D}"/>
              </a:ext>
            </a:extLst>
          </p:cNvPr>
          <p:cNvSpPr/>
          <p:nvPr userDrawn="1"/>
        </p:nvSpPr>
        <p:spPr>
          <a:xfrm>
            <a:off x="2349911" y="3280048"/>
            <a:ext cx="6794090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FFE582-C223-B348-A577-615CF5569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8794" y="3504316"/>
            <a:ext cx="6467760" cy="883207"/>
          </a:xfr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Cover text styles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0E5358A2-E924-314E-A65D-9C8B987C2A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8580" y="4406038"/>
            <a:ext cx="6467760" cy="249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Cover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07847B-254E-6B4F-86E9-078342B266F0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7E565A62-A12C-7340-8D60-E44FB1E20F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32" name="Picture 31" descr="A close up of a sign&#10;&#10;Description automatically generated">
              <a:extLst>
                <a:ext uri="{FF2B5EF4-FFF2-40B4-BE49-F238E27FC236}">
                  <a16:creationId xmlns:a16="http://schemas.microsoft.com/office/drawing/2014/main" id="{43FE7547-9987-0A4C-8FDF-FE14E48007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DE2FD7-EC0D-484A-AE3F-B2A4EFA49E80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36" y="297720"/>
            <a:ext cx="4396977" cy="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25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8469342F-1A79-134C-8801-08A37CF3ADF4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59902" t="36269" r="-1" b="3628"/>
          <a:stretch/>
        </p:blipFill>
        <p:spPr>
          <a:xfrm>
            <a:off x="0" y="-1"/>
            <a:ext cx="6097872" cy="5143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52285-243B-6342-819B-33E36580B45E}"/>
              </a:ext>
            </a:extLst>
          </p:cNvPr>
          <p:cNvSpPr/>
          <p:nvPr userDrawn="1"/>
        </p:nvSpPr>
        <p:spPr>
          <a:xfrm rot="16200000">
            <a:off x="2087429" y="-486800"/>
            <a:ext cx="2057400" cy="6232258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211F2-05B3-034E-B1C2-9F8DA5FDD13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42B18D-C2CA-2D48-ACF3-F2641DE00CE4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6E87B0-E7C3-5341-B422-DA3DBE330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15" y="1742440"/>
            <a:ext cx="5605718" cy="1208314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Template Cover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4221092-4856-1C47-9579-85175845D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79036"/>
            <a:ext cx="5605932" cy="3762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Cover text styles</a:t>
            </a:r>
          </a:p>
        </p:txBody>
      </p:sp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F1D611C-D51B-6046-AA23-8E02135F44FD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5987070" y="-1"/>
            <a:ext cx="3156793" cy="514350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03B6C7C-9424-6946-AC2B-0B596FEFFBB9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06A0DB2B-F49F-1B41-94B9-069E4C7BFF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7DC04133-4B73-9247-BE6C-8FBF9807CF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3496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5527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310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9FE5FD23-F866-2047-982E-CBFDD51EC5A7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2088" y="0"/>
            <a:ext cx="913982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4AA5E1-97F7-F94D-A2BC-C8D84C968135}"/>
              </a:ext>
            </a:extLst>
          </p:cNvPr>
          <p:cNvSpPr/>
          <p:nvPr userDrawn="1"/>
        </p:nvSpPr>
        <p:spPr>
          <a:xfrm>
            <a:off x="0" y="1785005"/>
            <a:ext cx="6808603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0C2FE8-CBEA-DF43-850F-002BBF4C0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77" y="1935874"/>
            <a:ext cx="6438248" cy="1271752"/>
          </a:xfr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CF6DA-9596-9045-844D-C6A891DC4116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E99D37-7C2D-2444-94FB-B37BD01E0083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33CC34-6B8A-DA4F-9623-4C5D8D409B83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0C2C2C52-AC0B-5A4D-BC8A-933D5187FB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5CD8C690-C9BF-B84B-89BD-88CB3B5FA2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87129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ECE4B3-5DA4-F849-902C-D5DBD0601623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538" t="492" r="538" b="492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7B8AF8-99B8-DE46-AC24-8E239E5915AC}"/>
              </a:ext>
            </a:extLst>
          </p:cNvPr>
          <p:cNvSpPr/>
          <p:nvPr userDrawn="1"/>
        </p:nvSpPr>
        <p:spPr>
          <a:xfrm rot="16200000">
            <a:off x="484917" y="-484916"/>
            <a:ext cx="5143499" cy="6113332"/>
          </a:xfrm>
          <a:prstGeom prst="rect">
            <a:avLst/>
          </a:prstGeom>
          <a:gradFill>
            <a:gsLst>
              <a:gs pos="33000">
                <a:srgbClr val="000000">
                  <a:alpha val="0"/>
                </a:srgbClr>
              </a:gs>
              <a:gs pos="66000">
                <a:srgbClr val="000000">
                  <a:alpha val="0"/>
                </a:srgbClr>
              </a:gs>
              <a:gs pos="99000">
                <a:srgbClr val="000000">
                  <a:alpha val="37000"/>
                </a:srgbClr>
              </a:gs>
            </a:gsLst>
            <a:lin ang="16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49C32-3944-AA4B-9E2F-FA75C6C795DA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3251" t="-1" r="1175" b="3269"/>
          <a:stretch/>
        </p:blipFill>
        <p:spPr>
          <a:xfrm>
            <a:off x="0" y="2893718"/>
            <a:ext cx="5303932" cy="1274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987177-7E2F-2F4C-9CAC-C2DE2235448C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89B9BC-4B06-114E-9740-347300855A9A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E4FB52-464C-294E-A14A-24F6F8BC1F8B}"/>
              </a:ext>
            </a:extLst>
          </p:cNvPr>
          <p:cNvSpPr/>
          <p:nvPr userDrawn="1"/>
        </p:nvSpPr>
        <p:spPr>
          <a:xfrm rot="16200000">
            <a:off x="2014750" y="878970"/>
            <a:ext cx="1274432" cy="5303931"/>
          </a:xfrm>
          <a:prstGeom prst="rect">
            <a:avLst/>
          </a:prstGeom>
          <a:gradFill>
            <a:gsLst>
              <a:gs pos="2655">
                <a:srgbClr val="000000">
                  <a:alpha val="57000"/>
                  <a:lumMod val="32000"/>
                </a:srgbClr>
              </a:gs>
              <a:gs pos="66000">
                <a:srgbClr val="000000">
                  <a:alpha val="17000"/>
                </a:srgbClr>
              </a:gs>
              <a:gs pos="100000">
                <a:srgbClr val="000000">
                  <a:alpha val="13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F149873F-A028-4A45-91CB-D2F8EE00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781" y="3730109"/>
            <a:ext cx="4976736" cy="32063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32D6D5A-8AB3-F24F-812A-BDED75672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781" y="3017280"/>
            <a:ext cx="4976736" cy="795905"/>
          </a:xfrm>
        </p:spPr>
        <p:txBody>
          <a:bodyPr anchor="t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742564-4AC1-2448-89E3-FD75621F5FF2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F05E8185-AA26-9747-932F-5192EBC798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BB0A4A09-5FC2-554D-9413-5399975913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9206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12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B3821-C7F5-C140-B553-BF5C000A57B5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8736" t="369"/>
          <a:stretch/>
        </p:blipFill>
        <p:spPr>
          <a:xfrm>
            <a:off x="2060575" y="0"/>
            <a:ext cx="7080250" cy="5143500"/>
          </a:xfrm>
          <a:prstGeom prst="rect">
            <a:avLst/>
          </a:prstGeom>
        </p:spPr>
      </p:pic>
      <p:pic>
        <p:nvPicPr>
          <p:cNvPr id="5" name="Picture 4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A1B9092B-B1B0-4D40-804A-96B26B6B9E25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934"/>
          <a:stretch/>
        </p:blipFill>
        <p:spPr>
          <a:xfrm>
            <a:off x="0" y="0"/>
            <a:ext cx="2195426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D713C5-8038-3E46-A862-1CF418813E6D}"/>
              </a:ext>
            </a:extLst>
          </p:cNvPr>
          <p:cNvSpPr/>
          <p:nvPr userDrawn="1"/>
        </p:nvSpPr>
        <p:spPr>
          <a:xfrm>
            <a:off x="2349911" y="3280048"/>
            <a:ext cx="6794090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B43CBA8-2583-234C-8E10-6B4BF16FF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8794" y="3504316"/>
            <a:ext cx="6467760" cy="883207"/>
          </a:xfr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Cover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4E7F766-50E7-DA47-BD4C-DCB2E8BA65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8580" y="4406038"/>
            <a:ext cx="6467760" cy="249944"/>
          </a:xfrm>
        </p:spPr>
        <p:txBody>
          <a:bodyPr anchor="t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Cover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AE2D78-5EF4-E243-84C9-A76DF898C39A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72B6B3-BBC7-524F-B73F-81CABB5D9003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7FE2E475-A56D-814B-B3A7-695220805A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F1E9D7CE-0090-3C4C-82CC-2ED1630C2B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9384D6-0AEC-A343-9EF9-914FD2AA657E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36" y="297720"/>
            <a:ext cx="4396977" cy="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14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4032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120EF8-EB1B-D946-82B1-CAD0E99BB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40D02AD-857A-E546-92E5-BEEC2E0A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173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B98A07-C311-B04F-B642-83ECA42C3684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t="1135" r="1135"/>
          <a:stretch/>
        </p:blipFill>
        <p:spPr>
          <a:xfrm>
            <a:off x="5893278" y="379"/>
            <a:ext cx="3250721" cy="5142742"/>
          </a:xfrm>
          <a:prstGeom prst="rect">
            <a:avLst/>
          </a:prstGeom>
        </p:spPr>
      </p:pic>
      <p:pic>
        <p:nvPicPr>
          <p:cNvPr id="15" name="Picture 14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A6BD58E3-44A5-3C44-99A9-DA45B1F173A5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-1" y="520"/>
            <a:ext cx="5978185" cy="51424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E8241D-4594-694A-8843-B599D7CD5C0E}"/>
              </a:ext>
            </a:extLst>
          </p:cNvPr>
          <p:cNvSpPr/>
          <p:nvPr userDrawn="1"/>
        </p:nvSpPr>
        <p:spPr>
          <a:xfrm>
            <a:off x="0" y="1631557"/>
            <a:ext cx="5978184" cy="1877856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2B18D-C2CA-2D48-ACF3-F2641DE00CE4}"/>
              </a:ext>
            </a:extLst>
          </p:cNvPr>
          <p:cNvSpPr/>
          <p:nvPr userDrawn="1"/>
        </p:nvSpPr>
        <p:spPr>
          <a:xfrm>
            <a:off x="3840068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211F2-05B3-034E-B1C2-9F8DA5FDD13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D34C67C-0ABC-764E-8BDF-403FE9A0C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15" y="1742440"/>
            <a:ext cx="5590094" cy="1208314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Template Cover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239955E-F1CF-6642-9EE2-469C4C891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79036"/>
            <a:ext cx="5590307" cy="376238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Cover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26C289-4D6D-C14C-9E73-E4AB7540E90E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9ABD9A75-E9A1-FC42-8F53-6DB82AC53C9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F99136DD-2321-EF46-B63E-D45E9BF8FE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05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5527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310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47B81AA6-5C07-024A-B778-872EA380EFA8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309" t="1127" r="740"/>
          <a:stretch/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2CF6DA-9596-9045-844D-C6A891DC4116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1F9036-983F-7549-AC79-26E9E3AC0F2B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8D8E13-2CAC-DD4B-AFC4-0702D9F1C5E1}"/>
              </a:ext>
            </a:extLst>
          </p:cNvPr>
          <p:cNvSpPr/>
          <p:nvPr userDrawn="1"/>
        </p:nvSpPr>
        <p:spPr>
          <a:xfrm>
            <a:off x="0" y="1785005"/>
            <a:ext cx="6808603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B76A5D-141B-0842-B835-25D23FCF15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77" y="1935874"/>
            <a:ext cx="6438248" cy="1271752"/>
          </a:xfr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28E4A1-A0BA-E04D-9725-FD3EEFC5D478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43D3134A-EDF9-AA44-9116-86F0F031EE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EDF8A6A7-5FEB-DF40-A7A4-141754C986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0649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60F49FF-F92B-CF4B-9CAD-C06CBDD308CC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338" t="835" r="368" b="1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15" name="Picture 14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F60591B3-12D1-4E48-B5EA-F5749A8A7245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887936"/>
            <a:ext cx="5303933" cy="12615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987177-7E2F-2F4C-9CAC-C2DE2235448C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89B9BC-4B06-114E-9740-347300855A9A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3B7F14-25B8-7F48-929B-ED22C68CAC80}"/>
              </a:ext>
            </a:extLst>
          </p:cNvPr>
          <p:cNvSpPr/>
          <p:nvPr userDrawn="1"/>
        </p:nvSpPr>
        <p:spPr>
          <a:xfrm rot="16200000">
            <a:off x="2024084" y="869637"/>
            <a:ext cx="1255765" cy="5303931"/>
          </a:xfrm>
          <a:prstGeom prst="rect">
            <a:avLst/>
          </a:prstGeom>
          <a:gradFill>
            <a:gsLst>
              <a:gs pos="2655">
                <a:srgbClr val="000000">
                  <a:alpha val="57000"/>
                  <a:lumMod val="32000"/>
                </a:srgbClr>
              </a:gs>
              <a:gs pos="66000">
                <a:srgbClr val="000000">
                  <a:alpha val="17000"/>
                </a:srgbClr>
              </a:gs>
              <a:gs pos="100000">
                <a:srgbClr val="000000">
                  <a:alpha val="13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6D85B695-EE81-CA4E-9127-0239DD1AF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781" y="3730109"/>
            <a:ext cx="4976736" cy="320634"/>
          </a:xfrm>
        </p:spPr>
        <p:txBody>
          <a:bodyPr anchor="b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6433F3-46AC-9142-91F3-0DDEFA123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781" y="3017280"/>
            <a:ext cx="4976736" cy="795905"/>
          </a:xfrm>
        </p:spPr>
        <p:txBody>
          <a:bodyPr anchor="t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E68647-B917-8A43-B6FB-E4FA23000ECC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57F13B4E-4191-4242-BBB8-4B871E369B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32D339BB-8641-F44A-8CD6-C89C4D5225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308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12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DD9A1-ACAA-484B-9FCF-329540B1C7EB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806" t="632" r="943" b="1456"/>
          <a:stretch/>
        </p:blipFill>
        <p:spPr>
          <a:xfrm>
            <a:off x="2025570" y="-11703"/>
            <a:ext cx="7118429" cy="51552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C3913F3-51D8-BE4A-A8E5-CA54FA3BBA88}"/>
              </a:ext>
            </a:extLst>
          </p:cNvPr>
          <p:cNvSpPr/>
          <p:nvPr userDrawn="1"/>
        </p:nvSpPr>
        <p:spPr>
          <a:xfrm>
            <a:off x="2072438" y="0"/>
            <a:ext cx="6907003" cy="5143500"/>
          </a:xfrm>
          <a:prstGeom prst="rect">
            <a:avLst/>
          </a:prstGeom>
          <a:gradFill>
            <a:gsLst>
              <a:gs pos="34000">
                <a:schemeClr val="tx1">
                  <a:alpha val="18000"/>
                  <a:lumMod val="87000"/>
                </a:schemeClr>
              </a:gs>
              <a:gs pos="56000">
                <a:schemeClr val="bg1">
                  <a:alpha val="0"/>
                  <a:lumMod val="52000"/>
                  <a:lumOff val="48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B7A9-C5C0-DF4B-9FCD-28DD16890951}"/>
              </a:ext>
            </a:extLst>
          </p:cNvPr>
          <p:cNvSpPr/>
          <p:nvPr userDrawn="1"/>
        </p:nvSpPr>
        <p:spPr>
          <a:xfrm>
            <a:off x="2072438" y="0"/>
            <a:ext cx="2881863" cy="51435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36000"/>
                </a:srgbClr>
              </a:gs>
            </a:gsLst>
            <a:lin ang="210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516E8-214B-9547-9951-10BE8A606ED0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9224" t="388" r="9108" b="452"/>
          <a:stretch/>
        </p:blipFill>
        <p:spPr>
          <a:xfrm>
            <a:off x="0" y="0"/>
            <a:ext cx="2072438" cy="5143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6AE2D78-5EF4-E243-84C9-A76DF898C39A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DD800-756F-D34F-9E10-8A7D15863EB5}"/>
              </a:ext>
            </a:extLst>
          </p:cNvPr>
          <p:cNvSpPr/>
          <p:nvPr userDrawn="1"/>
        </p:nvSpPr>
        <p:spPr>
          <a:xfrm>
            <a:off x="2349911" y="3280048"/>
            <a:ext cx="6794090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BB80F3-0158-3343-9F59-79905DC60D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8794" y="3504316"/>
            <a:ext cx="6467760" cy="883207"/>
          </a:xfr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Cover text styles</a:t>
            </a:r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F5C400DA-8D75-7E48-8CAB-5D30E8E70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8580" y="4406038"/>
            <a:ext cx="6467760" cy="249944"/>
          </a:xfrm>
        </p:spPr>
        <p:txBody>
          <a:bodyPr anchor="t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Cover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52F28F-3220-EE4E-BE85-8150E0598A1F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5A039134-FE78-DE46-AEA0-7FC8E217AE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FD3449C7-F677-9141-AA7E-C21D4D1B3C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F7B885-CE7E-924E-8B3E-3ABEDC5A92E5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36" y="297720"/>
            <a:ext cx="4396977" cy="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AFAF5D-CDB1-A544-8751-719D1BF6D388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1995" y="0"/>
            <a:ext cx="6228266" cy="5143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61621-9653-824B-9D09-B6F7BD756DB6}"/>
              </a:ext>
            </a:extLst>
          </p:cNvPr>
          <p:cNvSpPr/>
          <p:nvPr userDrawn="1"/>
        </p:nvSpPr>
        <p:spPr>
          <a:xfrm rot="16200000">
            <a:off x="2087432" y="-511292"/>
            <a:ext cx="2057400" cy="6232258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211F2-05B3-034E-B1C2-9F8DA5FDD13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42B18D-C2CA-2D48-ACF3-F2641DE00CE4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5F1266-E355-124D-9E12-53DECCDF2AE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679" t="-1" b="378"/>
          <a:stretch/>
        </p:blipFill>
        <p:spPr>
          <a:xfrm>
            <a:off x="5986937" y="0"/>
            <a:ext cx="3157063" cy="51435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6E42490-4EAF-0F4D-B1C4-8CDFACCC2E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15" y="1742440"/>
            <a:ext cx="5590094" cy="1208314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Template Cover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B0857EE-2952-F74A-AB8C-E727CAA437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79036"/>
            <a:ext cx="5590307" cy="376238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Cover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C27FB-7571-2C43-BE98-4A478BA1AC48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D24EEDFE-2871-BC47-8785-5A3A37020B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700879FF-92D5-2240-9FC0-AAE3C1BFE4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088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5527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310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7A53AE-C40D-DC47-B687-7A09C4D60FE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595" t="595" r="537" b="59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2CF6DA-9596-9045-844D-C6A891DC4116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9D566-C897-AF42-A1EE-C45EB3177863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92F4C-66BB-6649-8C2C-C8B4A1633A03}"/>
              </a:ext>
            </a:extLst>
          </p:cNvPr>
          <p:cNvSpPr/>
          <p:nvPr userDrawn="1"/>
        </p:nvSpPr>
        <p:spPr>
          <a:xfrm>
            <a:off x="0" y="1785005"/>
            <a:ext cx="6808603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581A4-48CD-EC41-BE7E-02EBA334E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77" y="1935874"/>
            <a:ext cx="6438248" cy="1271752"/>
          </a:xfr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31C6F-B8D5-DA4E-BD03-69BB2E7D9AA1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044D554D-4BB2-2845-8E43-BC7565E3B2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C38D4122-43FD-B941-94FB-A611D4BCE1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07272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93140-4E96-CA43-B4DD-89C6758A92D5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0" y="1003"/>
            <a:ext cx="9144000" cy="51414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82C4F3-C10A-5547-A00E-B76DB7E8D2C7}"/>
              </a:ext>
            </a:extLst>
          </p:cNvPr>
          <p:cNvSpPr/>
          <p:nvPr userDrawn="1"/>
        </p:nvSpPr>
        <p:spPr>
          <a:xfrm>
            <a:off x="-3" y="0"/>
            <a:ext cx="2881863" cy="51435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36000"/>
                </a:srgbClr>
              </a:gs>
            </a:gsLst>
            <a:lin ang="210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B8AF8-99B8-DE46-AC24-8E239E5915AC}"/>
              </a:ext>
            </a:extLst>
          </p:cNvPr>
          <p:cNvSpPr/>
          <p:nvPr userDrawn="1"/>
        </p:nvSpPr>
        <p:spPr>
          <a:xfrm rot="16200000">
            <a:off x="2000248" y="-2000246"/>
            <a:ext cx="5143502" cy="9143995"/>
          </a:xfrm>
          <a:prstGeom prst="rect">
            <a:avLst/>
          </a:prstGeom>
          <a:gradFill>
            <a:gsLst>
              <a:gs pos="33000">
                <a:srgbClr val="000000">
                  <a:alpha val="0"/>
                </a:srgbClr>
              </a:gs>
              <a:gs pos="66000">
                <a:srgbClr val="000000">
                  <a:alpha val="0"/>
                </a:srgbClr>
              </a:gs>
              <a:gs pos="99000">
                <a:srgbClr val="000000">
                  <a:alpha val="37000"/>
                </a:srgbClr>
              </a:gs>
            </a:gsLst>
            <a:lin ang="16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430A81-67F4-0A43-B7B6-17B89582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3719"/>
            <a:ext cx="5303932" cy="1274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987177-7E2F-2F4C-9CAC-C2DE2235448C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89B9BC-4B06-114E-9740-347300855A9A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D1DCC9-C2A9-0E42-B7F6-6AF1AC55CD53}"/>
              </a:ext>
            </a:extLst>
          </p:cNvPr>
          <p:cNvSpPr/>
          <p:nvPr userDrawn="1"/>
        </p:nvSpPr>
        <p:spPr>
          <a:xfrm rot="16200000">
            <a:off x="2014750" y="878970"/>
            <a:ext cx="1274432" cy="5303931"/>
          </a:xfrm>
          <a:prstGeom prst="rect">
            <a:avLst/>
          </a:prstGeom>
          <a:gradFill>
            <a:gsLst>
              <a:gs pos="2655">
                <a:srgbClr val="000000">
                  <a:alpha val="57000"/>
                  <a:lumMod val="32000"/>
                </a:srgbClr>
              </a:gs>
              <a:gs pos="66000">
                <a:srgbClr val="000000">
                  <a:alpha val="17000"/>
                </a:srgbClr>
              </a:gs>
              <a:gs pos="100000">
                <a:srgbClr val="000000">
                  <a:alpha val="13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5A2EFD5D-A902-8D4B-A3F7-1AAEF32EE3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781" y="3730109"/>
            <a:ext cx="4976736" cy="320634"/>
          </a:xfrm>
        </p:spPr>
        <p:txBody>
          <a:bodyPr anchor="b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35467C-211F-2A43-BCC6-CEC48EF2D9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781" y="3017280"/>
            <a:ext cx="4976736" cy="795905"/>
          </a:xfrm>
        </p:spPr>
        <p:txBody>
          <a:bodyPr anchor="t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2DBC7A-1133-E24F-BC6C-76A5B91485FC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:a16="http://schemas.microsoft.com/office/drawing/2014/main" id="{6443DEF0-3C96-CC42-849D-B3F5C61532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DAE74374-E29C-1644-9A5C-1C54E35EFA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565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12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978B4277-F5CC-C74E-BA31-3779FCC3239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793" t="393" b="1245"/>
          <a:stretch/>
        </p:blipFill>
        <p:spPr>
          <a:xfrm>
            <a:off x="2013995" y="0"/>
            <a:ext cx="7130005" cy="5143500"/>
          </a:xfrm>
          <a:prstGeom prst="rect">
            <a:avLst/>
          </a:prstGeom>
        </p:spPr>
      </p:pic>
      <p:pic>
        <p:nvPicPr>
          <p:cNvPr id="7" name="Picture 6" descr="A close up of a green field&#10;&#10;Description automatically generated">
            <a:extLst>
              <a:ext uri="{FF2B5EF4-FFF2-40B4-BE49-F238E27FC236}">
                <a16:creationId xmlns:a16="http://schemas.microsoft.com/office/drawing/2014/main" id="{303FC04E-6E8C-4A4F-8C39-460C84A98690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66812"/>
          <a:stretch/>
        </p:blipFill>
        <p:spPr>
          <a:xfrm>
            <a:off x="-1" y="0"/>
            <a:ext cx="206824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1BB7A9-C5C0-DF4B-9FCD-28DD16890951}"/>
              </a:ext>
            </a:extLst>
          </p:cNvPr>
          <p:cNvSpPr/>
          <p:nvPr userDrawn="1"/>
        </p:nvSpPr>
        <p:spPr>
          <a:xfrm>
            <a:off x="2068244" y="0"/>
            <a:ext cx="7073460" cy="51435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24000"/>
                </a:srgbClr>
              </a:gs>
            </a:gsLst>
            <a:lin ang="210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AE2D78-5EF4-E243-84C9-A76DF898C39A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3BDAD0-8E9A-7F40-8C17-043FD40BC0C3}"/>
              </a:ext>
            </a:extLst>
          </p:cNvPr>
          <p:cNvSpPr/>
          <p:nvPr userDrawn="1"/>
        </p:nvSpPr>
        <p:spPr>
          <a:xfrm>
            <a:off x="2349911" y="3280048"/>
            <a:ext cx="6794090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DC7F10-4C83-9041-96D5-D07176B06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8794" y="3504316"/>
            <a:ext cx="6467760" cy="883207"/>
          </a:xfr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Cover text styles</a:t>
            </a:r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7B1E6788-D654-8641-BE8D-32CB938A61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8580" y="4406038"/>
            <a:ext cx="6467760" cy="249944"/>
          </a:xfrm>
        </p:spPr>
        <p:txBody>
          <a:bodyPr anchor="t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Cover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0B396-6F50-0B40-B619-E62DE8B0A9A5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51C60B2-4E9F-144A-B690-AEEBBC773A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7A1A39B5-4E45-A843-92E4-B6E41465E6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EE8E53-67DE-544C-9DE8-C783415F53F1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11" y="297720"/>
            <a:ext cx="4396977" cy="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85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green field&#10;&#10;Description automatically generated">
            <a:extLst>
              <a:ext uri="{FF2B5EF4-FFF2-40B4-BE49-F238E27FC236}">
                <a16:creationId xmlns:a16="http://schemas.microsoft.com/office/drawing/2014/main" id="{E1349319-FCBF-4D40-B3A3-A720B971717D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2468" t="14221" r="15976" b="714"/>
          <a:stretch/>
        </p:blipFill>
        <p:spPr>
          <a:xfrm>
            <a:off x="0" y="0"/>
            <a:ext cx="5986937" cy="5156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61621-9653-824B-9D09-B6F7BD756DB6}"/>
              </a:ext>
            </a:extLst>
          </p:cNvPr>
          <p:cNvSpPr/>
          <p:nvPr userDrawn="1"/>
        </p:nvSpPr>
        <p:spPr>
          <a:xfrm rot="16200000">
            <a:off x="2087432" y="-511292"/>
            <a:ext cx="2057400" cy="6232258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746F48-2838-A343-BDFA-79F262A6529B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6937" y="0"/>
            <a:ext cx="3157061" cy="515696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74B98C7-1FCE-FE4A-AC82-3A50636816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15" y="1742440"/>
            <a:ext cx="5590094" cy="1208314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Template Cover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211F2-05B3-034E-B1C2-9F8DA5FDD13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2D7D-4A98-424F-BA4C-B57EFFAD22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79036"/>
            <a:ext cx="5590307" cy="376238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Cover text styles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2B18D-C2CA-2D48-ACF3-F2641DE00CE4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0AD78-020E-1C4F-B593-8752F74D72CB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6D669864-6085-D84D-879D-A0EE425D87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04B7D0F8-2E0A-014D-9C29-DCD74ABA660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7881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5527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310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automatically generated">
            <a:extLst>
              <a:ext uri="{FF2B5EF4-FFF2-40B4-BE49-F238E27FC236}">
                <a16:creationId xmlns:a16="http://schemas.microsoft.com/office/drawing/2014/main" id="{379F7B3B-D297-084F-885F-602D8FCAFA54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-1" y="489"/>
            <a:ext cx="9143999" cy="51425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2CF6DA-9596-9045-844D-C6A891DC4116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36D82-DA6D-B641-BEBC-F0AC00B85631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CA4DE-23E5-6441-9351-1E0D12B000B4}"/>
              </a:ext>
            </a:extLst>
          </p:cNvPr>
          <p:cNvSpPr/>
          <p:nvPr userDrawn="1"/>
        </p:nvSpPr>
        <p:spPr>
          <a:xfrm>
            <a:off x="0" y="1785005"/>
            <a:ext cx="6808603" cy="1573490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B514B3-3256-764E-97DF-E4F8B85494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77" y="1935874"/>
            <a:ext cx="6438248" cy="1271752"/>
          </a:xfr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88AD7A-426E-BA40-AB43-93301D717CEA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A1050FCC-B049-1146-9323-B16744667D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82392A73-ECE5-384C-A817-C1E7BBC5F8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3894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AA4A-BDF6-5B4A-84AE-EDC943B6D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546" y="666750"/>
            <a:ext cx="8568908" cy="3448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800" b="0" i="0" kern="1200" dirty="0">
                <a:solidFill>
                  <a:schemeClr val="accent2"/>
                </a:solidFill>
                <a:latin typeface="+mj-lt"/>
                <a:ea typeface="Helvetica Neue Thin" panose="020B0403020202020204" pitchFamily="34" charset="0"/>
                <a:cs typeface="+mn-cs"/>
              </a:defRPr>
            </a:lvl1pPr>
          </a:lstStyle>
          <a:p>
            <a:pPr marL="120650" lvl="0" indent="-1206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520C5E-DF02-6749-84F3-5F328EE0B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BDD9F9-47A7-2F4D-9FB4-D35E03D97B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7545" y="1011555"/>
            <a:ext cx="8568907" cy="3395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3000"/>
              <a:tabLst/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4103146-0ED8-B043-B2AD-C9BAFBB70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39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27EC0-66BF-8B43-BD9A-C844666513FE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793" y="0"/>
            <a:ext cx="9142410" cy="5143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7B8AF8-99B8-DE46-AC24-8E239E5915AC}"/>
              </a:ext>
            </a:extLst>
          </p:cNvPr>
          <p:cNvSpPr/>
          <p:nvPr userDrawn="1"/>
        </p:nvSpPr>
        <p:spPr>
          <a:xfrm rot="16200000">
            <a:off x="2000252" y="-2000249"/>
            <a:ext cx="5143498" cy="9143997"/>
          </a:xfrm>
          <a:prstGeom prst="rect">
            <a:avLst/>
          </a:prstGeom>
          <a:gradFill>
            <a:gsLst>
              <a:gs pos="33000">
                <a:srgbClr val="000000">
                  <a:alpha val="0"/>
                </a:srgbClr>
              </a:gs>
              <a:gs pos="66000">
                <a:srgbClr val="000000">
                  <a:alpha val="0"/>
                </a:srgbClr>
              </a:gs>
              <a:gs pos="99000">
                <a:srgbClr val="000000">
                  <a:alpha val="37000"/>
                </a:srgbClr>
              </a:gs>
            </a:gsLst>
            <a:lin ang="16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3CF23-63E9-974D-B428-279EC9AC8252}"/>
              </a:ext>
            </a:extLst>
          </p:cNvPr>
          <p:cNvPicPr>
            <a:picLocks noChangeAspect="1"/>
          </p:cNvPicPr>
          <p:nvPr userDrawn="1"/>
        </p:nvPicPr>
        <p:blipFill>
          <a:blip/>
          <a:srcRect/>
          <a:stretch/>
        </p:blipFill>
        <p:spPr>
          <a:xfrm>
            <a:off x="1" y="2906097"/>
            <a:ext cx="5303932" cy="12664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834D070-8761-D542-8935-3E4109017343}"/>
              </a:ext>
            </a:extLst>
          </p:cNvPr>
          <p:cNvSpPr/>
          <p:nvPr userDrawn="1"/>
        </p:nvSpPr>
        <p:spPr>
          <a:xfrm rot="16200000">
            <a:off x="2014751" y="878970"/>
            <a:ext cx="1274432" cy="5303931"/>
          </a:xfrm>
          <a:prstGeom prst="rect">
            <a:avLst/>
          </a:prstGeom>
          <a:gradFill>
            <a:gsLst>
              <a:gs pos="2655">
                <a:srgbClr val="000000">
                  <a:alpha val="57000"/>
                  <a:lumMod val="32000"/>
                </a:srgbClr>
              </a:gs>
              <a:gs pos="66000">
                <a:srgbClr val="000000">
                  <a:alpha val="17000"/>
                </a:srgbClr>
              </a:gs>
              <a:gs pos="100000">
                <a:srgbClr val="000000">
                  <a:alpha val="13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FE5E9D5A-7427-5B48-AECA-7B9181E128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781" y="3730109"/>
            <a:ext cx="4976736" cy="320634"/>
          </a:xfrm>
        </p:spPr>
        <p:txBody>
          <a:bodyPr anchor="b">
            <a:noAutofit/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9FE4EA-89A0-7742-A401-0253214A2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781" y="3017280"/>
            <a:ext cx="4976736" cy="795905"/>
          </a:xfrm>
        </p:spPr>
        <p:txBody>
          <a:bodyPr anchor="t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89B9BC-4B06-114E-9740-347300855A9A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1" y="330010"/>
            <a:ext cx="2911739" cy="6066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987177-7E2F-2F4C-9CAC-C2DE2235448C}"/>
              </a:ext>
            </a:extLst>
          </p:cNvPr>
          <p:cNvSpPr/>
          <p:nvPr userDrawn="1"/>
        </p:nvSpPr>
        <p:spPr>
          <a:xfrm>
            <a:off x="3840069" y="4854742"/>
            <a:ext cx="1463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>
                <a:solidFill>
                  <a:schemeClr val="bg1"/>
                </a:solidFill>
              </a:rPr>
              <a:t>Confidential and Proprietary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C54C80-4B09-AB47-BA67-689950D8311C}"/>
              </a:ext>
            </a:extLst>
          </p:cNvPr>
          <p:cNvGrpSpPr/>
          <p:nvPr userDrawn="1"/>
        </p:nvGrpSpPr>
        <p:grpSpPr>
          <a:xfrm>
            <a:off x="285286" y="4377463"/>
            <a:ext cx="1480014" cy="495851"/>
            <a:chOff x="8004175" y="4794250"/>
            <a:chExt cx="862967" cy="289121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FCB45797-05E1-B44E-B0A3-EA08D95D73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B90B4E83-85A2-2649-B0CE-BB19C2720A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1271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12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39ED2-23E6-0241-83F5-E697607FBF52}"/>
              </a:ext>
            </a:extLst>
          </p:cNvPr>
          <p:cNvSpPr/>
          <p:nvPr userDrawn="1"/>
        </p:nvSpPr>
        <p:spPr>
          <a:xfrm>
            <a:off x="4572000" y="0"/>
            <a:ext cx="4572000" cy="470262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547" y="153483"/>
            <a:ext cx="3968605" cy="926379"/>
          </a:xfrm>
        </p:spPr>
        <p:txBody>
          <a:bodyPr anchor="t"/>
          <a:lstStyle/>
          <a:p>
            <a:r>
              <a:rPr lang="en-US" dirty="0"/>
              <a:t>Click to Add Title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DC9D50-4E3D-CB4C-B9B5-F228C916BF2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47185" y="274421"/>
            <a:ext cx="2817312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2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00BFE1D-E62E-1E44-A213-1D0752352B3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1103" y="274424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E12B16E-1923-234A-ACB8-691381ABAE4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847185" y="631037"/>
            <a:ext cx="2817312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BC5B3F3-6A23-0C4F-8096-4436F67C0E6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7184" y="1158307"/>
            <a:ext cx="2817313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B8D1CAC-51B0-174F-8500-2B89F106A8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14917" y="1158308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A1EF5B61-2243-4A4D-BE07-ECF2185642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847184" y="1514923"/>
            <a:ext cx="2817313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1F7BDB5-5936-AD42-9D55-514FDBACB7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847183" y="2040021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5A5C4FD3-2CB2-0146-90FD-691CF993287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014917" y="2040021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31006F4-AC93-A848-ABFE-C2EF95EBA0F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47183" y="2396637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2179E908-641A-5442-BA77-A7E44726243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847183" y="2921735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3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40BE9F43-9B3D-4044-BC4E-7E3BA835BCC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011103" y="2921735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AFA3CEA-07A9-2846-8E33-9A40B594CFE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47183" y="3278351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FD44F2B-989D-B14F-9249-0B1CFC241B3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47183" y="3803449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bg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DBF1F09E-2235-7F48-9314-5A46F45E8A4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014917" y="3803450"/>
            <a:ext cx="672478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dirty="0"/>
              <a:t>05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19351DC-386B-8D4E-9849-D4463DC0C0D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47183" y="4160065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2C81F-0597-1843-AE5F-44DDFBBBD5B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7546" y="1077683"/>
            <a:ext cx="3951188" cy="320097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tabLst/>
              <a:defRPr lang="en-US" sz="1800" b="0" i="0" kern="1200" baseline="0" dirty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E17E5-6C5E-384F-A4D3-283BA685FD55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927987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10A3CB-C090-A94B-AEBC-DCD29FA1E36A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046273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FE109A-2FE4-4842-8676-530C4DCB9153}"/>
              </a:ext>
            </a:extLst>
          </p:cNvPr>
          <p:cNvCxnSpPr>
            <a:cxnSpLocks/>
          </p:cNvCxnSpPr>
          <p:nvPr userDrawn="1"/>
        </p:nvCxnSpPr>
        <p:spPr>
          <a:xfrm>
            <a:off x="5767290" y="21645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9DC11E-9BA7-794C-94EE-EC24C50B3041}"/>
              </a:ext>
            </a:extLst>
          </p:cNvPr>
          <p:cNvCxnSpPr>
            <a:cxnSpLocks/>
          </p:cNvCxnSpPr>
          <p:nvPr userDrawn="1"/>
        </p:nvCxnSpPr>
        <p:spPr>
          <a:xfrm>
            <a:off x="5767290" y="1282845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952BEA-2213-4949-BD9A-021C34C69C63}"/>
              </a:ext>
            </a:extLst>
          </p:cNvPr>
          <p:cNvCxnSpPr>
            <a:cxnSpLocks/>
          </p:cNvCxnSpPr>
          <p:nvPr userDrawn="1"/>
        </p:nvCxnSpPr>
        <p:spPr>
          <a:xfrm>
            <a:off x="5767290" y="398960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8660454D-08C8-AB4C-8DAC-6CC644987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8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45" userDrawn="1">
          <p15:clr>
            <a:srgbClr val="FBAE40"/>
          </p15:clr>
        </p15:guide>
        <p15:guide id="2" pos="2754" userDrawn="1">
          <p15:clr>
            <a:srgbClr val="FBAE40"/>
          </p15:clr>
        </p15:guide>
        <p15:guide id="3" orient="horz" pos="2156" userDrawn="1">
          <p15:clr>
            <a:srgbClr val="FBAE40"/>
          </p15:clr>
        </p15:guide>
        <p15:guide id="4" orient="horz" pos="2500" userDrawn="1">
          <p15:clr>
            <a:srgbClr val="FBAE40"/>
          </p15:clr>
        </p15:guide>
        <p15:guide id="5" orient="horz" pos="2711" userDrawn="1">
          <p15:clr>
            <a:srgbClr val="FBAE40"/>
          </p15:clr>
        </p15:guide>
        <p15:guide id="6" orient="horz" pos="1601" userDrawn="1">
          <p15:clr>
            <a:srgbClr val="FBAE40"/>
          </p15:clr>
        </p15:guide>
        <p15:guide id="7" orient="horz" pos="1390" userDrawn="1">
          <p15:clr>
            <a:srgbClr val="FBAE40"/>
          </p15:clr>
        </p15:guide>
        <p15:guide id="8" orient="horz" pos="1046" userDrawn="1">
          <p15:clr>
            <a:srgbClr val="FBAE40"/>
          </p15:clr>
        </p15:guide>
        <p15:guide id="9" orient="horz" pos="832" userDrawn="1">
          <p15:clr>
            <a:srgbClr val="FBAE40"/>
          </p15:clr>
        </p15:guide>
        <p15:guide id="10" orient="horz" pos="489" userDrawn="1">
          <p15:clr>
            <a:srgbClr val="FBAE40"/>
          </p15:clr>
        </p15:guide>
        <p15:guide id="11" orient="horz" pos="27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erson sitting at a table with a computer and smiling at the camera&#10;&#10;Description automatically generated">
            <a:extLst>
              <a:ext uri="{FF2B5EF4-FFF2-40B4-BE49-F238E27FC236}">
                <a16:creationId xmlns:a16="http://schemas.microsoft.com/office/drawing/2014/main" id="{95289ED6-22CB-3841-B9A4-B6BDC3001260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972032" y="0"/>
            <a:ext cx="3171968" cy="4702627"/>
          </a:xfrm>
          <a:prstGeom prst="rect">
            <a:avLst/>
          </a:prstGeom>
        </p:spPr>
      </p:pic>
      <p:pic>
        <p:nvPicPr>
          <p:cNvPr id="4" name="Picture 3" descr="A picture containing sitting, fireworks, grass, water&#10;&#10;Description automatically generated">
            <a:extLst>
              <a:ext uri="{FF2B5EF4-FFF2-40B4-BE49-F238E27FC236}">
                <a16:creationId xmlns:a16="http://schemas.microsoft.com/office/drawing/2014/main" id="{AA5C325F-4A68-544E-9FFF-FFA03FF8879E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1291" r="66084" b="433"/>
          <a:stretch/>
        </p:blipFill>
        <p:spPr>
          <a:xfrm>
            <a:off x="4585033" y="0"/>
            <a:ext cx="1898882" cy="4702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278" y="153484"/>
            <a:ext cx="4135967" cy="513266"/>
          </a:xfrm>
        </p:spPr>
        <p:txBody>
          <a:bodyPr anchor="t"/>
          <a:lstStyle/>
          <a:p>
            <a:r>
              <a:rPr lang="en-US"/>
              <a:t>Click to Add Title</a:t>
            </a:r>
          </a:p>
        </p:txBody>
      </p:sp>
      <p:sp>
        <p:nvSpPr>
          <p:cNvPr id="119" name="Text Placeholder 4">
            <a:extLst>
              <a:ext uri="{FF2B5EF4-FFF2-40B4-BE49-F238E27FC236}">
                <a16:creationId xmlns:a16="http://schemas.microsoft.com/office/drawing/2014/main" id="{FA793AB3-DCD5-0640-A2DA-896E5335DB0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5360" y="1033120"/>
            <a:ext cx="2817312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2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0" name="Text Placeholder 8">
            <a:extLst>
              <a:ext uri="{FF2B5EF4-FFF2-40B4-BE49-F238E27FC236}">
                <a16:creationId xmlns:a16="http://schemas.microsoft.com/office/drawing/2014/main" id="{3E0D0984-A55E-2841-B60B-21DE166D6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9278" y="1033123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21" name="Text Placeholder 4">
            <a:extLst>
              <a:ext uri="{FF2B5EF4-FFF2-40B4-BE49-F238E27FC236}">
                <a16:creationId xmlns:a16="http://schemas.microsoft.com/office/drawing/2014/main" id="{38D71896-0420-2442-8989-13784C60FD4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125360" y="1389736"/>
            <a:ext cx="2817312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2B143784-D8F6-E940-9FF9-DF298016456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125359" y="1917006"/>
            <a:ext cx="2817313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3" name="Text Placeholder 8">
            <a:extLst>
              <a:ext uri="{FF2B5EF4-FFF2-40B4-BE49-F238E27FC236}">
                <a16:creationId xmlns:a16="http://schemas.microsoft.com/office/drawing/2014/main" id="{6290917C-F9FF-F740-A706-053C4A763AA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93092" y="1917007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95B97AFB-A90D-3E44-9D39-315D3769F8A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5359" y="2273622"/>
            <a:ext cx="2817313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4">
            <a:extLst>
              <a:ext uri="{FF2B5EF4-FFF2-40B4-BE49-F238E27FC236}">
                <a16:creationId xmlns:a16="http://schemas.microsoft.com/office/drawing/2014/main" id="{85829481-6D7B-F045-8EE9-B4C1ECD75B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125358" y="2798720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6" name="Text Placeholder 8">
            <a:extLst>
              <a:ext uri="{FF2B5EF4-FFF2-40B4-BE49-F238E27FC236}">
                <a16:creationId xmlns:a16="http://schemas.microsoft.com/office/drawing/2014/main" id="{DDFAAB57-C865-E142-8013-DC08424C321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3092" y="2798720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82E86A85-4E44-8349-A22F-97196BA2E1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25358" y="3155336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68B0C214-3DE4-C248-B534-D6D2F1B6FCC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5358" y="3680434"/>
            <a:ext cx="2817314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3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9" name="Text Placeholder 8">
            <a:extLst>
              <a:ext uri="{FF2B5EF4-FFF2-40B4-BE49-F238E27FC236}">
                <a16:creationId xmlns:a16="http://schemas.microsoft.com/office/drawing/2014/main" id="{F54927C7-10AB-6541-9CAD-DF24D237EE2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89278" y="3680434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CF5B1F37-AEB6-BE44-A4A4-3636711C9D0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25358" y="4037050"/>
            <a:ext cx="281731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E14D27-3377-554F-95D1-74791DD94F72}"/>
              </a:ext>
            </a:extLst>
          </p:cNvPr>
          <p:cNvCxnSpPr>
            <a:cxnSpLocks/>
          </p:cNvCxnSpPr>
          <p:nvPr userDrawn="1"/>
        </p:nvCxnSpPr>
        <p:spPr>
          <a:xfrm>
            <a:off x="1045465" y="3804972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908FAE-22D5-EB40-B26F-79336CC1F35B}"/>
              </a:ext>
            </a:extLst>
          </p:cNvPr>
          <p:cNvCxnSpPr>
            <a:cxnSpLocks/>
          </p:cNvCxnSpPr>
          <p:nvPr userDrawn="1"/>
        </p:nvCxnSpPr>
        <p:spPr>
          <a:xfrm>
            <a:off x="1045465" y="2923258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06532-A4BA-CD4E-B533-E1BDE8537DA5}"/>
              </a:ext>
            </a:extLst>
          </p:cNvPr>
          <p:cNvCxnSpPr>
            <a:cxnSpLocks/>
          </p:cNvCxnSpPr>
          <p:nvPr userDrawn="1"/>
        </p:nvCxnSpPr>
        <p:spPr>
          <a:xfrm>
            <a:off x="1045465" y="2041544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ED5B35-5E30-724B-87D0-46C006B35C03}"/>
              </a:ext>
            </a:extLst>
          </p:cNvPr>
          <p:cNvCxnSpPr>
            <a:cxnSpLocks/>
          </p:cNvCxnSpPr>
          <p:nvPr userDrawn="1"/>
        </p:nvCxnSpPr>
        <p:spPr>
          <a:xfrm>
            <a:off x="1045465" y="11576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49033DAB-530B-4845-B3C4-46C687E9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62CF837-910E-5748-B034-7862E21ED698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585032" y="-1"/>
            <a:ext cx="4558968" cy="4702628"/>
          </a:xfrm>
          <a:prstGeom prst="rect">
            <a:avLst/>
          </a:prstGeom>
        </p:spPr>
        <p:txBody>
          <a:bodyPr vert="horz" lIns="640080" tIns="45720" rIns="64008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  <a:highlight>
                  <a:srgbClr val="80B9F9"/>
                </a:highlight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35355967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95099DE8-574F-9041-8E2B-79625CE7D69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45618" y="274421"/>
            <a:ext cx="3878704" cy="336960"/>
          </a:xfrm>
          <a:prstGeom prst="rect">
            <a:avLst/>
          </a:prstGeom>
        </p:spPr>
        <p:txBody>
          <a:bodyPr lIns="0" bIns="0" anchor="b"/>
          <a:lstStyle>
            <a:lvl1pPr>
              <a:defRPr sz="1400" b="1">
                <a:solidFill>
                  <a:schemeClr val="accent2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C1CCAC30-5492-DA47-BC16-AF81DEEE08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09536" y="274424"/>
            <a:ext cx="676291" cy="693573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2"/>
                </a:solidFill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18" name="Text Placeholder 4">
            <a:extLst>
              <a:ext uri="{FF2B5EF4-FFF2-40B4-BE49-F238E27FC236}">
                <a16:creationId xmlns:a16="http://schemas.microsoft.com/office/drawing/2014/main" id="{48B7EFB6-5D6B-2140-B682-F250745FAD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5618" y="631037"/>
            <a:ext cx="3878704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9" name="Text Placeholder 4">
            <a:extLst>
              <a:ext uri="{FF2B5EF4-FFF2-40B4-BE49-F238E27FC236}">
                <a16:creationId xmlns:a16="http://schemas.microsoft.com/office/drawing/2014/main" id="{4F253BC2-F500-3148-B49B-29A1793CFA6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45617" y="1158307"/>
            <a:ext cx="3878706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0" name="Text Placeholder 8">
            <a:extLst>
              <a:ext uri="{FF2B5EF4-FFF2-40B4-BE49-F238E27FC236}">
                <a16:creationId xmlns:a16="http://schemas.microsoft.com/office/drawing/2014/main" id="{D85B2A18-ED79-A44D-9AFB-C32B455A48E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3350" y="1158308"/>
            <a:ext cx="672477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i="0" kern="1200" dirty="0">
                <a:solidFill>
                  <a:schemeClr val="tx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dirty="0"/>
              <a:t>02</a:t>
            </a:r>
          </a:p>
        </p:txBody>
      </p:sp>
      <p:sp>
        <p:nvSpPr>
          <p:cNvPr id="121" name="Text Placeholder 4">
            <a:extLst>
              <a:ext uri="{FF2B5EF4-FFF2-40B4-BE49-F238E27FC236}">
                <a16:creationId xmlns:a16="http://schemas.microsoft.com/office/drawing/2014/main" id="{6C18B101-901D-774D-A6E3-D83A2A86AB7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45617" y="1514923"/>
            <a:ext cx="3878706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9F42745A-769E-4A43-9851-1FFB3BC94A9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45615" y="2040021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3" name="Text Placeholder 8">
            <a:extLst>
              <a:ext uri="{FF2B5EF4-FFF2-40B4-BE49-F238E27FC236}">
                <a16:creationId xmlns:a16="http://schemas.microsoft.com/office/drawing/2014/main" id="{9D1AAF0F-2C2A-734B-B00F-F061AE6DE21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813350" y="2040021"/>
            <a:ext cx="672478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en-US" dirty="0"/>
              <a:t>03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8D272742-9404-1A41-B499-41B229D7A9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45615" y="2396637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4">
            <a:extLst>
              <a:ext uri="{FF2B5EF4-FFF2-40B4-BE49-F238E27FC236}">
                <a16:creationId xmlns:a16="http://schemas.microsoft.com/office/drawing/2014/main" id="{7282B8FA-E88E-5B41-83AA-2ED3D85AC86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45615" y="2921735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accent3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6" name="Text Placeholder 8">
            <a:extLst>
              <a:ext uri="{FF2B5EF4-FFF2-40B4-BE49-F238E27FC236}">
                <a16:creationId xmlns:a16="http://schemas.microsoft.com/office/drawing/2014/main" id="{ED35D191-5360-274D-8339-74CA37A4B92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809536" y="2921735"/>
            <a:ext cx="676291" cy="693576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accent3"/>
                </a:solidFill>
              </a:defRPr>
            </a:lvl1pPr>
          </a:lstStyle>
          <a:p>
            <a:pPr lvl="0" algn="ctr"/>
            <a:r>
              <a:rPr lang="en-US" dirty="0"/>
              <a:t>04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A9E01E94-A714-D248-B7D1-777452121A5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45615" y="3278351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69827C6E-2E5A-654F-8129-EECF7C674BF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45615" y="3803449"/>
            <a:ext cx="3878707" cy="336960"/>
          </a:xfrm>
          <a:prstGeom prst="rect">
            <a:avLst/>
          </a:prstGeom>
        </p:spPr>
        <p:txBody>
          <a:bodyPr lIns="0" bIns="0" anchor="b"/>
          <a:lstStyle>
            <a:lvl1pPr>
              <a:defRPr lang="en-US" sz="1400" b="1" i="0" kern="1200" dirty="0">
                <a:solidFill>
                  <a:schemeClr val="bg2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9" name="Text Placeholder 8">
            <a:extLst>
              <a:ext uri="{FF2B5EF4-FFF2-40B4-BE49-F238E27FC236}">
                <a16:creationId xmlns:a16="http://schemas.microsoft.com/office/drawing/2014/main" id="{AEEFF60B-AB80-7C4E-AE06-84447952CB7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813350" y="3803450"/>
            <a:ext cx="672478" cy="693575"/>
          </a:xfrm>
          <a:prstGeom prst="rect">
            <a:avLst/>
          </a:prstGeom>
        </p:spPr>
        <p:txBody>
          <a:bodyPr vert="horz" lIns="91440" tIns="45720" rIns="0" bIns="0" rtlCol="0" anchor="ctr">
            <a:noAutofit/>
          </a:bodyPr>
          <a:lstStyle>
            <a:lvl1pPr algn="ctr">
              <a:defRPr lang="en-US" sz="3200" b="1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dirty="0"/>
              <a:t>05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001E0006-A93F-5D4E-B60E-1159575D155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45615" y="4160065"/>
            <a:ext cx="3878707" cy="336960"/>
          </a:xfrm>
          <a:prstGeom prst="rect">
            <a:avLst/>
          </a:prstGeom>
        </p:spPr>
        <p:txBody>
          <a:bodyPr lIns="0" tIns="0" anchor="t"/>
          <a:lstStyle>
            <a:lvl1pPr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39C5B0B-1272-1A46-9F84-72356DD13D74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927987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265482E-CCD0-7846-B969-D7D97C615087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046273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84A4B3-E99F-7749-90E7-2C6E22E3CBDB}"/>
              </a:ext>
            </a:extLst>
          </p:cNvPr>
          <p:cNvCxnSpPr>
            <a:cxnSpLocks/>
          </p:cNvCxnSpPr>
          <p:nvPr userDrawn="1"/>
        </p:nvCxnSpPr>
        <p:spPr>
          <a:xfrm>
            <a:off x="4565723" y="2164559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C01CEA-6C4C-BF4A-9905-36DE0F7CCDA5}"/>
              </a:ext>
            </a:extLst>
          </p:cNvPr>
          <p:cNvCxnSpPr>
            <a:cxnSpLocks/>
          </p:cNvCxnSpPr>
          <p:nvPr userDrawn="1"/>
        </p:nvCxnSpPr>
        <p:spPr>
          <a:xfrm>
            <a:off x="4565723" y="1282845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C2A6EB-33DC-2843-AE4F-60FBEE0A4511}"/>
              </a:ext>
            </a:extLst>
          </p:cNvPr>
          <p:cNvCxnSpPr>
            <a:cxnSpLocks/>
          </p:cNvCxnSpPr>
          <p:nvPr userDrawn="1"/>
        </p:nvCxnSpPr>
        <p:spPr>
          <a:xfrm>
            <a:off x="4565723" y="398960"/>
            <a:ext cx="0" cy="444500"/>
          </a:xfrm>
          <a:prstGeom prst="line">
            <a:avLst/>
          </a:prstGeom>
          <a:ln w="19050" cap="rnd" cmpd="sng">
            <a:solidFill>
              <a:schemeClr val="bg1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CBFDDF4-0565-424E-AFE7-6000EF98D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839" y="1924753"/>
            <a:ext cx="2740661" cy="853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4CEAB0D7-EE10-3240-ACA1-CAE55C90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Picture 29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AB167D74-A4B8-AA45-8E77-F9ED2F62A452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l="1118" t="1215"/>
          <a:stretch/>
        </p:blipFill>
        <p:spPr>
          <a:xfrm>
            <a:off x="-1" y="-4573"/>
            <a:ext cx="3301609" cy="4706747"/>
          </a:xfrm>
          <a:prstGeom prst="rect">
            <a:avLst/>
          </a:prstGeom>
        </p:spPr>
      </p:pic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E00522D-98A5-064E-B37C-B66BA2BE6C82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-1" y="-1"/>
            <a:ext cx="3301609" cy="4698058"/>
          </a:xfrm>
          <a:prstGeom prst="rect">
            <a:avLst/>
          </a:prstGeom>
        </p:spPr>
        <p:txBody>
          <a:bodyPr vert="horz" lIns="548640" tIns="1554480" rIns="548640" bIns="45720" rtlCol="0" anchor="t">
            <a:noAutofit/>
          </a:bodyPr>
          <a:lstStyle>
            <a:lvl1pPr>
              <a:defRPr lang="en-US" sz="800" dirty="0">
                <a:solidFill>
                  <a:schemeClr val="bg1">
                    <a:alpha val="88000"/>
                  </a:schemeClr>
                </a:solidFill>
                <a:highlight>
                  <a:srgbClr val="80B9F9"/>
                </a:highlight>
              </a:defRPr>
            </a:lvl1pPr>
          </a:lstStyle>
          <a:p>
            <a:pPr marR="0" lvl="0" algn="ctr" fontAlgn="auto">
              <a:buSzTx/>
              <a:tabLst/>
            </a:pPr>
            <a:r>
              <a:rPr lang="en-US" dirty="0"/>
              <a:t>Click icon to change image, or delete the overlay to keep existing image</a:t>
            </a:r>
          </a:p>
        </p:txBody>
      </p:sp>
    </p:spTree>
    <p:extLst>
      <p:ext uri="{BB962C8B-B14F-4D97-AF65-F5344CB8AC3E}">
        <p14:creationId xmlns:p14="http://schemas.microsoft.com/office/powerpoint/2010/main" val="23910076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10A9F2-A1E0-E94D-82A3-588C1C5F1A1D}"/>
              </a:ext>
            </a:extLst>
          </p:cNvPr>
          <p:cNvSpPr/>
          <p:nvPr userDrawn="1"/>
        </p:nvSpPr>
        <p:spPr>
          <a:xfrm>
            <a:off x="0" y="4700985"/>
            <a:ext cx="9144000" cy="4425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85343-723A-3440-A14C-8D2A91DCAE98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7547" y="153484"/>
            <a:ext cx="856890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5E2C7-9DEE-2749-8D3E-424DEB13B151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31DDE-E6BB-EF45-952A-D0FA21CC1CF0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51E2FDE-C943-DC49-81D4-58535D13C7F1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B477A-C9AB-4E42-BEA0-CDEC44B18175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D85B9D30-0856-2A44-8F9F-A576604A05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CDC8142B-67DB-9540-81FA-1B3130036B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6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4" r:id="rId2"/>
    <p:sldLayoutId id="2147484275" r:id="rId3"/>
    <p:sldLayoutId id="2147484156" r:id="rId4"/>
    <p:sldLayoutId id="2147484038" r:id="rId5"/>
    <p:sldLayoutId id="2147484042" r:id="rId6"/>
    <p:sldLayoutId id="2147484194" r:id="rId7"/>
    <p:sldLayoutId id="2147484235" r:id="rId8"/>
    <p:sldLayoutId id="2147484236" r:id="rId9"/>
    <p:sldLayoutId id="2147484159" r:id="rId10"/>
    <p:sldLayoutId id="2147484323" r:id="rId11"/>
    <p:sldLayoutId id="2147484183" r:id="rId12"/>
    <p:sldLayoutId id="2147484271" r:id="rId13"/>
    <p:sldLayoutId id="2147484158" r:id="rId14"/>
    <p:sldLayoutId id="2147484044" r:id="rId15"/>
    <p:sldLayoutId id="2147484043" r:id="rId16"/>
    <p:sldLayoutId id="2147484187" r:id="rId17"/>
    <p:sldLayoutId id="2147484322" r:id="rId18"/>
    <p:sldLayoutId id="2147484315" r:id="rId19"/>
    <p:sldLayoutId id="2147484318" r:id="rId20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tx2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120650" indent="-12065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lang="en-US" sz="1800" b="0" i="0" kern="1200" baseline="0" dirty="0" smtClean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2pPr>
      <a:lvl3pPr marL="3444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System Font Regular"/>
        <a:buChar char="⁃"/>
        <a:tabLst/>
        <a:defRPr sz="1800" b="0" i="0" kern="120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3pPr>
      <a:lvl4pPr marL="5730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System Font Regular"/>
        <a:buChar char="◦"/>
        <a:tabLst/>
        <a:defRPr sz="1800" b="0" i="0" kern="120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System Font Regular"/>
        <a:buChar char="‣"/>
        <a:tabLst/>
        <a:defRPr sz="1800" b="0" i="0" kern="120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">
          <p15:clr>
            <a:srgbClr val="F26B43"/>
          </p15:clr>
        </p15:guide>
        <p15:guide id="2" pos="2880">
          <p15:clr>
            <a:srgbClr val="F26B43"/>
          </p15:clr>
        </p15:guide>
        <p15:guide id="3" pos="168" userDrawn="1">
          <p15:clr>
            <a:srgbClr val="F26B43"/>
          </p15:clr>
        </p15:guide>
        <p15:guide id="5" orient="horz" pos="3163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425">
          <p15:clr>
            <a:srgbClr val="F26B43"/>
          </p15:clr>
        </p15:guide>
        <p15:guide id="8" orient="horz" pos="5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547" y="153484"/>
            <a:ext cx="856890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5E2C7-9DEE-2749-8D3E-424DEB13B151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7E3-E31D-6245-96D7-7EB7AAC4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B97A2-614B-BD46-839B-031064799D6A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4" y="4763075"/>
            <a:ext cx="1809827" cy="325694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ACF804F-C6C2-1B46-823A-D918C287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DB9C8F-3113-1149-9003-8544FAC473F2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9AF60A1C-96C1-9C4A-B5D8-7FAEE70227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8E7C997B-356E-884C-B228-A4F8ED4782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8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11" r:id="rId2"/>
    <p:sldLayoutId id="2147484274" r:id="rId3"/>
    <p:sldLayoutId id="2147484212" r:id="rId4"/>
    <p:sldLayoutId id="2147484213" r:id="rId5"/>
    <p:sldLayoutId id="2147484214" r:id="rId6"/>
    <p:sldLayoutId id="2147484207" r:id="rId7"/>
    <p:sldLayoutId id="2147484239" r:id="rId8"/>
    <p:sldLayoutId id="2147484240" r:id="rId9"/>
    <p:sldLayoutId id="2147484319" r:id="rId10"/>
    <p:sldLayoutId id="2147484321" r:id="rId11"/>
    <p:sldLayoutId id="2147484216" r:id="rId12"/>
    <p:sldLayoutId id="2147484223" r:id="rId13"/>
    <p:sldLayoutId id="2147484314" r:id="rId14"/>
    <p:sldLayoutId id="2147484219" r:id="rId15"/>
    <p:sldLayoutId id="2147484221" r:id="rId16"/>
    <p:sldLayoutId id="2147484283" r:id="rId17"/>
    <p:sldLayoutId id="2147484320" r:id="rId18"/>
    <p:sldLayoutId id="2147484316" r:id="rId19"/>
    <p:sldLayoutId id="2147484313" r:id="rId20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rgbClr val="0088D0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None/>
        <a:defRPr lang="en-US" sz="2000" b="0" i="0" kern="1200" dirty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tabLst/>
        <a:defRPr lang="en-US" sz="1800" b="0" i="0" kern="1200" baseline="0" dirty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2pPr>
      <a:lvl3pPr marL="3444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System Font Regular"/>
        <a:buChar char="⁃"/>
        <a:tabLst/>
        <a:defRPr lang="en-US" sz="1800" b="0" i="0" kern="1200" baseline="0" dirty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3pPr>
      <a:lvl4pPr marL="5730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System Font Regular"/>
        <a:buChar char="◦"/>
        <a:tabLst/>
        <a:defRPr lang="en-US" sz="1800" b="0" i="0" kern="1200" baseline="0" dirty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System Font Regular"/>
        <a:buChar char="‣"/>
        <a:tabLst/>
        <a:defRPr lang="en-US" sz="1800" b="0" i="0" kern="1200" baseline="0" dirty="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">
          <p15:clr>
            <a:srgbClr val="F26B43"/>
          </p15:clr>
        </p15:guide>
        <p15:guide id="2" pos="2880">
          <p15:clr>
            <a:srgbClr val="F26B43"/>
          </p15:clr>
        </p15:guide>
        <p15:guide id="3" pos="168">
          <p15:clr>
            <a:srgbClr val="F26B43"/>
          </p15:clr>
        </p15:guide>
        <p15:guide id="5" orient="horz" pos="3163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425">
          <p15:clr>
            <a:srgbClr val="F26B43"/>
          </p15:clr>
        </p15:guide>
        <p15:guide id="8" orient="horz" pos="5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547" y="153484"/>
            <a:ext cx="856890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5E2C7-9DEE-2749-8D3E-424DEB13B151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7E3-E31D-6245-96D7-7EB7AAC4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 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  <a:p>
            <a:pPr lvl="4"/>
            <a:r>
              <a:rPr lang="en-US" dirty="0"/>
              <a:t>Fourth level bullet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ACF804F-C6C2-1B46-823A-D918C287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89B88-B6FF-EB46-BD00-8F90CF125F94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4" y="4763075"/>
            <a:ext cx="1809827" cy="3256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21F2199-D67B-FF4B-B21C-77A3148FF341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CF9E8360-7A19-A040-B093-CEB7431F7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71D90C3-0694-DC41-BAB7-62E3362C2E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1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rgbClr val="0088D0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None/>
        <a:defRPr sz="24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2pPr>
      <a:lvl3pPr marL="3444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System Font Regular"/>
        <a:buChar char="⁃"/>
        <a:tabLst/>
        <a:defRPr sz="18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3pPr>
      <a:lvl4pPr marL="573088" indent="-118872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ystem Font Regular"/>
        <a:buChar char="◦"/>
        <a:tabLst/>
        <a:defRPr sz="16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90000"/>
        <a:buFont typeface="System Font Regular"/>
        <a:buChar char="‣"/>
        <a:tabLst/>
        <a:defRPr sz="14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">
          <p15:clr>
            <a:srgbClr val="F26B43"/>
          </p15:clr>
        </p15:guide>
        <p15:guide id="2" pos="2880">
          <p15:clr>
            <a:srgbClr val="F26B43"/>
          </p15:clr>
        </p15:guide>
        <p15:guide id="3" pos="168">
          <p15:clr>
            <a:srgbClr val="F26B43"/>
          </p15:clr>
        </p15:guide>
        <p15:guide id="5" orient="horz" pos="3163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425">
          <p15:clr>
            <a:srgbClr val="F26B43"/>
          </p15:clr>
        </p15:guide>
        <p15:guide id="8" orient="horz" pos="5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ss, outdoor, water, sitting&#10;&#10;Description automatically generated">
            <a:extLst>
              <a:ext uri="{FF2B5EF4-FFF2-40B4-BE49-F238E27FC236}">
                <a16:creationId xmlns:a16="http://schemas.microsoft.com/office/drawing/2014/main" id="{9117407E-E03D-7F42-9AF9-9E651C326095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-1" y="4700984"/>
            <a:ext cx="9143999" cy="4425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7547" y="153484"/>
            <a:ext cx="856117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dirty="0"/>
              <a:t>Click to Add Title</a:t>
            </a: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2E0ADB-35FD-7B46-A214-BC52654E7EC1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2D3820C-9DF6-384C-B100-D6596760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84A0A-FF64-C44E-8A68-931060F8BD4C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90C657C-DD50-0647-A9EA-EA2C251F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A597BC-6DC9-DE48-84DD-A1B78C39F7D1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3D61CCC1-757B-4545-9DB2-15862F0B24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91607BA9-7A74-3F4E-8B06-EFFE068D79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51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accent1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Tx/>
        <a:buNone/>
        <a:defRPr sz="1800" b="0" i="0" kern="1200">
          <a:solidFill>
            <a:schemeClr val="tx1"/>
          </a:solidFill>
          <a:latin typeface="+mn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 baseline="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2pPr>
      <a:lvl3pPr marL="3444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3pPr>
      <a:lvl4pPr marL="5730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>
              <a:lumMod val="50000"/>
            </a:schemeClr>
          </a:solidFill>
          <a:latin typeface="+mn-lt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7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63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336">
          <p15:clr>
            <a:srgbClr val="F26B43"/>
          </p15:clr>
        </p15:guide>
        <p15:guide id="8" orient="horz" pos="315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CD40CC-A845-3F4A-BE42-3BC45E77D4A4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0985"/>
            <a:ext cx="9144001" cy="4425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407E87-48A2-4741-BE05-4B7220DB8FF0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1DF4C4D-BF3C-764A-9A36-0AB2BB01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03D4E6-424B-9644-9165-8985D24A76FE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D5CCC59-47A2-4347-8B1C-1FAF05AE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47" y="153484"/>
            <a:ext cx="856890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BAF46A5-C3E5-9041-910E-D93765F3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545" y="923020"/>
            <a:ext cx="8568907" cy="348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DD9D6A-CB4A-3645-A68F-D742A2AECBA2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4F6CDEF9-400F-F44D-903E-89A278FF45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D1867901-FAC4-4B4F-841D-250274CD9FB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101087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accent1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Tx/>
        <a:buNone/>
        <a:defRPr sz="2000" b="0" i="0" kern="1200">
          <a:solidFill>
            <a:schemeClr val="tx1"/>
          </a:solidFill>
          <a:latin typeface="+mj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 baseline="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2pPr>
      <a:lvl3pPr marL="3444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3pPr>
      <a:lvl4pPr marL="5730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1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7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63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336">
          <p15:clr>
            <a:srgbClr val="F26B43"/>
          </p15:clr>
        </p15:guide>
        <p15:guide id="8" orient="horz" pos="315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rge, door, covered, standing&#10;&#10;Description automatically generated">
            <a:extLst>
              <a:ext uri="{FF2B5EF4-FFF2-40B4-BE49-F238E27FC236}">
                <a16:creationId xmlns:a16="http://schemas.microsoft.com/office/drawing/2014/main" id="{3F8E0A54-00FA-474D-8B63-5A0C5983B44B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94755"/>
            <a:ext cx="9143998" cy="4487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8313-9F52-0745-B4E7-EA288064194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87546" y="4444777"/>
            <a:ext cx="8568908" cy="229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7547" y="153484"/>
            <a:ext cx="856117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287546" y="1007076"/>
            <a:ext cx="8568908" cy="340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CD-249A-BF45-8354-8498C1C971E8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5CFD7D5-0110-9747-BC20-D2233D783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8E3DF-6BF0-EE49-A8F4-8332B7216080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F1D3441-33E0-1A47-A76C-7341FBCD4441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08F3BAB7-BEFC-7749-8C65-8D5090C370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9803BD48-5FDE-AC43-A6BF-0206A2118B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8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accent1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Tx/>
        <a:buNone/>
        <a:defRPr sz="2000" b="0" i="0" kern="1200">
          <a:solidFill>
            <a:schemeClr val="tx1"/>
          </a:solidFill>
          <a:latin typeface="+mj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 baseline="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2pPr>
      <a:lvl3pPr marL="3444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3pPr>
      <a:lvl4pPr marL="5730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1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7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63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336">
          <p15:clr>
            <a:srgbClr val="F26B43"/>
          </p15:clr>
        </p15:guide>
        <p15:guide id="8" orient="horz" pos="315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B2BA5-96E4-444F-86F5-83B9B6AAB233}"/>
              </a:ext>
            </a:extLst>
          </p:cNvPr>
          <p:cNvPicPr>
            <a:picLocks/>
          </p:cNvPicPr>
          <p:nvPr userDrawn="1"/>
        </p:nvPicPr>
        <p:blipFill rotWithShape="1"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700984"/>
            <a:ext cx="9144000" cy="4425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8313-9F52-0745-B4E7-EA288064194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87546" y="4444777"/>
            <a:ext cx="8568908" cy="229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7547" y="153484"/>
            <a:ext cx="856117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287546" y="1007076"/>
            <a:ext cx="8568908" cy="340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3764B-55B6-2D4C-ADAF-1F8FA95B3C43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4563C5-9D53-6A4F-8CB2-9596A9EF0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D0F36F-683B-324E-806B-E3E999BB0693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6A663-A352-7A41-81C0-C73D438DBC12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627D1402-AB26-B943-82DF-010E4BE755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DD33F590-3592-B345-B9DB-BB6B1C613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57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accent1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Tx/>
        <a:buNone/>
        <a:defRPr sz="2000" b="0" i="0" kern="1200">
          <a:solidFill>
            <a:schemeClr val="tx1"/>
          </a:solidFill>
          <a:latin typeface="+mj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 baseline="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2pPr>
      <a:lvl3pPr marL="3444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3pPr>
      <a:lvl4pPr marL="5730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1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7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63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336">
          <p15:clr>
            <a:srgbClr val="F26B43"/>
          </p15:clr>
        </p15:guide>
        <p15:guide id="8" orient="horz" pos="315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A2FBBD-990F-1B4D-B0A2-F8504047665A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700984"/>
            <a:ext cx="9144001" cy="4425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8313-9F52-0745-B4E7-EA288064194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87546" y="4444777"/>
            <a:ext cx="8568908" cy="229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7547" y="153484"/>
            <a:ext cx="8561178" cy="513266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287546" y="1007076"/>
            <a:ext cx="8568908" cy="340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072AD-A548-464D-89E9-48753E336521}"/>
              </a:ext>
            </a:extLst>
          </p:cNvPr>
          <p:cNvSpPr/>
          <p:nvPr userDrawn="1"/>
        </p:nvSpPr>
        <p:spPr>
          <a:xfrm>
            <a:off x="3840070" y="4854742"/>
            <a:ext cx="1463862" cy="21544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algn="ctr" defTabSz="457200" rtl="0" eaLnBrk="1" latinLnBrk="0" hangingPunct="1"/>
            <a:r>
              <a:rPr lang="en-US" sz="80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2655957-7B29-6245-B2C2-012D8C74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5472" y="4880288"/>
            <a:ext cx="328527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6BAA4E-5F47-E640-8B90-67FB6D905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F709E6-BCF3-7345-8BF0-E158D5973F17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55" y="4763075"/>
            <a:ext cx="1809826" cy="3256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48DE1C-9F93-4747-B023-F19C3936A61E}"/>
              </a:ext>
            </a:extLst>
          </p:cNvPr>
          <p:cNvGrpSpPr/>
          <p:nvPr userDrawn="1"/>
        </p:nvGrpSpPr>
        <p:grpSpPr>
          <a:xfrm>
            <a:off x="8004175" y="4794250"/>
            <a:ext cx="862967" cy="289121"/>
            <a:chOff x="8004175" y="4794250"/>
            <a:chExt cx="862967" cy="289121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303D4F13-F673-1647-AA82-96735DF7D81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21996"/>
            <a:stretch/>
          </p:blipFill>
          <p:spPr>
            <a:xfrm>
              <a:off x="8191500" y="4794250"/>
              <a:ext cx="675642" cy="289121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D98D1285-1942-6E4F-B5AD-766EC960CF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369" r="78004"/>
            <a:stretch/>
          </p:blipFill>
          <p:spPr>
            <a:xfrm>
              <a:off x="8004175" y="4794250"/>
              <a:ext cx="187325" cy="289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2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</p:sldLayoutIdLst>
  <p:transition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800" b="1" i="0" kern="1200">
          <a:solidFill>
            <a:schemeClr val="accent1"/>
          </a:solidFill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Tx/>
        <a:buNone/>
        <a:defRPr sz="2000" b="0" i="0" kern="1200">
          <a:solidFill>
            <a:schemeClr val="tx1"/>
          </a:solidFill>
          <a:latin typeface="+mj-lt"/>
          <a:ea typeface="Helvetica Neue Thin" panose="020B0403020202020204" pitchFamily="34" charset="0"/>
          <a:cs typeface="+mn-cs"/>
        </a:defRPr>
      </a:lvl1pPr>
      <a:lvl2pPr marL="120650" indent="-120650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b="0" i="0" kern="1200" baseline="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2pPr>
      <a:lvl3pPr marL="3444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50000"/>
            </a:schemeClr>
          </a:solidFill>
          <a:latin typeface="+mj-lt"/>
          <a:ea typeface="Helvetica Neue Thin" panose="020B0403020202020204" pitchFamily="34" charset="0"/>
          <a:cs typeface="+mn-cs"/>
        </a:defRPr>
      </a:lvl3pPr>
      <a:lvl4pPr marL="573088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4pPr>
      <a:lvl5pPr marL="800100" indent="-111125" algn="l" defTabSz="4572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1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Helvetica Neue Thin" panose="020B0403020202020204" pitchFamily="34" charset="0"/>
          <a:cs typeface="+mn-cs"/>
        </a:defRPr>
      </a:lvl5pPr>
      <a:lvl6pPr marL="146304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sz="2800" kern="1200">
          <a:solidFill>
            <a:srgbClr val="7C878E"/>
          </a:solidFill>
          <a:latin typeface="+mn-lt"/>
          <a:ea typeface="+mn-ea"/>
          <a:cs typeface="+mn-cs"/>
        </a:defRPr>
      </a:lvl6pPr>
      <a:lvl7pPr marL="173736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011680" indent="0" algn="l" defTabSz="457200" rtl="0" eaLnBrk="1" latinLnBrk="0" hangingPunct="1">
        <a:lnSpc>
          <a:spcPct val="140000"/>
        </a:lnSpc>
        <a:spcBef>
          <a:spcPts val="24"/>
        </a:spcBef>
        <a:buFont typeface="Arial"/>
        <a:buNone/>
        <a:defRPr sz="2800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2286000" indent="0" algn="l" defTabSz="457200" rtl="0" eaLnBrk="1" latinLnBrk="0" hangingPunct="1">
        <a:lnSpc>
          <a:spcPct val="140000"/>
        </a:lnSpc>
        <a:spcBef>
          <a:spcPts val="24"/>
        </a:spcBef>
        <a:buFont typeface="Arial" panose="020B0604020202020204" pitchFamily="34" charset="0"/>
        <a:buNone/>
        <a:defRPr lang="en-US" sz="2800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7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63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336">
          <p15:clr>
            <a:srgbClr val="F26B43"/>
          </p15:clr>
        </p15:guide>
        <p15:guide id="8" orient="horz" pos="31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A6F5-93D3-1049-BE34-E7B13E56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6BAA4E-5F47-E640-8B90-67FB6D90528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E699-D0DF-4DBA-356B-85FD26A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27" y="1631290"/>
            <a:ext cx="8568908" cy="940460"/>
          </a:xfrm>
        </p:spPr>
        <p:txBody>
          <a:bodyPr/>
          <a:lstStyle/>
          <a:p>
            <a:r>
              <a:rPr lang="en-US" dirty="0"/>
              <a:t>RNAseq study of SMN2 splice-modulator lead compounds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7B74C-8383-7F85-BF09-573C267CFDDC}"/>
              </a:ext>
            </a:extLst>
          </p:cNvPr>
          <p:cNvSpPr/>
          <p:nvPr/>
        </p:nvSpPr>
        <p:spPr>
          <a:xfrm>
            <a:off x="6165973" y="4055516"/>
            <a:ext cx="287228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en-US" dirty="0">
                <a:solidFill>
                  <a:srgbClr val="005B82"/>
                </a:solidFill>
                <a:sym typeface="Wingdings" panose="05000000000000000000" pitchFamily="2" charset="2"/>
              </a:rPr>
              <a:t>Zhen Gao</a:t>
            </a:r>
          </a:p>
          <a:p>
            <a:pPr algn="r"/>
            <a:r>
              <a:rPr lang="en-US" dirty="0">
                <a:solidFill>
                  <a:srgbClr val="005B82"/>
                </a:solidFill>
                <a:sym typeface="Wingdings" panose="05000000000000000000" pitchFamily="2" charset="2"/>
              </a:rPr>
              <a:t>09/14/2023</a:t>
            </a:r>
          </a:p>
        </p:txBody>
      </p:sp>
    </p:spTree>
    <p:extLst>
      <p:ext uri="{BB962C8B-B14F-4D97-AF65-F5344CB8AC3E}">
        <p14:creationId xmlns:p14="http://schemas.microsoft.com/office/powerpoint/2010/main" val="141938154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8406F6-BA18-A22A-6EC7-60329664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74301"/>
              </p:ext>
            </p:extLst>
          </p:nvPr>
        </p:nvGraphicFramePr>
        <p:xfrm>
          <a:off x="1572048" y="829464"/>
          <a:ext cx="5333728" cy="34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7729">
                  <a:extLst>
                    <a:ext uri="{9D8B030D-6E8A-4147-A177-3AD203B41FA5}">
                      <a16:colId xmlns:a16="http://schemas.microsoft.com/office/drawing/2014/main" val="4184400946"/>
                    </a:ext>
                  </a:extLst>
                </a:gridCol>
                <a:gridCol w="1165135">
                  <a:extLst>
                    <a:ext uri="{9D8B030D-6E8A-4147-A177-3AD203B41FA5}">
                      <a16:colId xmlns:a16="http://schemas.microsoft.com/office/drawing/2014/main" val="2491484874"/>
                    </a:ext>
                  </a:extLst>
                </a:gridCol>
                <a:gridCol w="750864">
                  <a:extLst>
                    <a:ext uri="{9D8B030D-6E8A-4147-A177-3AD203B41FA5}">
                      <a16:colId xmlns:a16="http://schemas.microsoft.com/office/drawing/2014/main" val="1605711263"/>
                    </a:ext>
                  </a:extLst>
                </a:gridCol>
              </a:tblGrid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Comparison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HTT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SMN2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743311365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dPSI_GM_BIO_2178782_10x_vs_GM_BIO_1949634_10x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0.573112312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187744297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dPSI_GM_BIO_2178782_3x_vs_GM_BIO_1949634_3x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0.251316009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2014963434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dPSI_GM_BIO_2186827_10x_vs_GM_BIO_1949634_10x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0.561645081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519563754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dPSI_GM_BIO_2186827_3x_vs_GM_BIO_1949634_3x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0.351136013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759177450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dPSI_GM_BIO_2196772_10x_vs_GM_BIO_1949634_10x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0.530291565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474045810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dPSI_GM_BIO_2196772_3x_vs_GM_BIO_1949634_3x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035983805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dPSI_GM_BIO_2196895_10x_vs_GM_BIO_1949634_10x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2613559578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dPSI_GM_BIO_2196895_3x_vs_GM_BIO_1949634_3x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384696232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dPSI_GM_BIO_2197306_10x_vs_GM_BIO_1949634_10x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0.396879107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821964533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dPSI_GM_BIO_2197306_3x_vs_GM_BIO_1949634_3x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979798063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dPSI_GM_BIO_2199562_10x_vs_GM_BIO_1949634_10x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0.461609221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190953094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dPSI_GM_BIO_2199562_3x_vs_GM_BIO_1949634_3x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0.383912975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527048170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dPSI_GM_BIO_2201042_10x_vs_GM_BIO_1949634_10x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484457873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dPSI_GM_BIO_2201042_3x_vs_GM_BIO_1949634_3x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-0.367444445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730982051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dPSI_GM_BIO_2204984_10x_vs_GM_BIO_1949634_10x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0.447043597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921669691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dPSI_GM_BIO_2204984_3x_vs_GM_BIO_1949634_3x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911736713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dPSI_GM_BIO_2206678_10x_vs_GM_BIO_1949634_10x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0.316328749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573738203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dPSI_GM_BIO_2206678_3x_vs_GM_BIO_1949634_3x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17943699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dPSI_GM_BIO_2207180_10x_vs_GM_BIO_1949634_10x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3790812850"/>
                  </a:ext>
                </a:extLst>
              </a:tr>
              <a:tr h="165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dPSI_GM_BIO_2207180_3x_vs_GM_BIO_1949634_3x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8" marR="7778" marT="7778" marB="0" anchor="b"/>
                </a:tc>
                <a:extLst>
                  <a:ext uri="{0D108BD9-81ED-4DB2-BD59-A6C34878D82A}">
                    <a16:rowId xmlns:a16="http://schemas.microsoft.com/office/drawing/2014/main" val="283579914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D52AB22-328A-08C2-E391-310769CB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67" y="190942"/>
            <a:ext cx="5531445" cy="617573"/>
          </a:xfrm>
        </p:spPr>
        <p:txBody>
          <a:bodyPr/>
          <a:lstStyle/>
          <a:p>
            <a:r>
              <a:rPr lang="en-US" sz="2000" dirty="0"/>
              <a:t>DSG Counts in GM fibroblasts on-Targets</a:t>
            </a:r>
            <a:br>
              <a:rPr lang="en-US" sz="2000" dirty="0"/>
            </a:br>
            <a:r>
              <a:rPr lang="en-US" sz="2000" dirty="0"/>
              <a:t>(10 compounds vs </a:t>
            </a:r>
            <a:r>
              <a:rPr lang="en-US" sz="2000" dirty="0" err="1"/>
              <a:t>risdplam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4723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A7D1B92-DE53-5AB5-11E9-5DC7DD52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942" y="369065"/>
            <a:ext cx="6676222" cy="651725"/>
          </a:xfrm>
        </p:spPr>
        <p:txBody>
          <a:bodyPr/>
          <a:lstStyle/>
          <a:p>
            <a:r>
              <a:rPr lang="en-US" sz="2000" dirty="0"/>
              <a:t>DSG Counts in GM09677c SMA fibroblasts off-Targets (11 compounds + </a:t>
            </a:r>
            <a:r>
              <a:rPr lang="en-US" sz="2000" dirty="0" err="1"/>
              <a:t>risdplam</a:t>
            </a:r>
            <a:r>
              <a:rPr lang="en-US" sz="2000" dirty="0"/>
              <a:t>)</a:t>
            </a:r>
          </a:p>
        </p:txBody>
      </p:sp>
      <p:pic>
        <p:nvPicPr>
          <p:cNvPr id="11" name="Picture 10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1FBF96CE-7498-9C2F-91FA-CF04486377A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18345"/>
          <a:stretch/>
        </p:blipFill>
        <p:spPr>
          <a:xfrm>
            <a:off x="742954" y="1202982"/>
            <a:ext cx="4211817" cy="2941503"/>
          </a:xfrm>
          <a:prstGeom prst="rect">
            <a:avLst/>
          </a:prstGeom>
        </p:spPr>
      </p:pic>
      <p:pic>
        <p:nvPicPr>
          <p:cNvPr id="13" name="Picture 12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FB317964-7659-D48E-7241-29C6767ABAA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17781" y="1410586"/>
            <a:ext cx="3553025" cy="27338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720B6-6187-7338-C1E3-53B77079CB9B}"/>
              </a:ext>
            </a:extLst>
          </p:cNvPr>
          <p:cNvSpPr/>
          <p:nvPr/>
        </p:nvSpPr>
        <p:spPr>
          <a:xfrm>
            <a:off x="602512" y="1525836"/>
            <a:ext cx="7527852" cy="2065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16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BFA77-DA47-340B-6F41-AA9764F91C1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67003" y="346666"/>
            <a:ext cx="4024866" cy="40248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D2B590-6C03-96E0-094D-8DB6A71A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7" y="369065"/>
            <a:ext cx="3487479" cy="1310879"/>
          </a:xfrm>
        </p:spPr>
        <p:txBody>
          <a:bodyPr/>
          <a:lstStyle/>
          <a:p>
            <a:r>
              <a:rPr lang="en-US" sz="2000" dirty="0"/>
              <a:t>DSG Counts in GM09677c SMA fibroblasts off-Targets (11 compounds + </a:t>
            </a:r>
            <a:r>
              <a:rPr lang="en-US" sz="2000" dirty="0" err="1"/>
              <a:t>risdplam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3994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67EA44CF-B157-0026-2451-A52C5E4EC51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02513" y="322382"/>
            <a:ext cx="2646862" cy="2450798"/>
          </a:xfrm>
          <a:prstGeom prst="rect">
            <a:avLst/>
          </a:prstGeom>
        </p:spPr>
      </p:pic>
      <p:pic>
        <p:nvPicPr>
          <p:cNvPr id="7" name="Picture 6" descr="A graph of different sizes and numbers&#10;&#10;Description automatically generated">
            <a:extLst>
              <a:ext uri="{FF2B5EF4-FFF2-40B4-BE49-F238E27FC236}">
                <a16:creationId xmlns:a16="http://schemas.microsoft.com/office/drawing/2014/main" id="{96AC0608-7A78-DA61-D746-0473508988C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289606" y="282143"/>
            <a:ext cx="2646863" cy="245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86204-0E2A-DADC-E8C2-0BEF00C77B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46537" y="2692702"/>
            <a:ext cx="2558815" cy="2274370"/>
          </a:xfrm>
          <a:prstGeom prst="rect">
            <a:avLst/>
          </a:prstGeom>
        </p:spPr>
      </p:pic>
      <p:pic>
        <p:nvPicPr>
          <p:cNvPr id="11" name="Picture 10" descr="A graph and chart with numbers&#10;&#10;Description automatically generated">
            <a:extLst>
              <a:ext uri="{FF2B5EF4-FFF2-40B4-BE49-F238E27FC236}">
                <a16:creationId xmlns:a16="http://schemas.microsoft.com/office/drawing/2014/main" id="{4FC4C5F4-D727-9AE9-8C3F-DB3916757E5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35962" y="2692702"/>
            <a:ext cx="2558816" cy="23674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915D188-E493-8786-5080-1E96ADC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51" y="83348"/>
            <a:ext cx="7412621" cy="239034"/>
          </a:xfrm>
        </p:spPr>
        <p:txBody>
          <a:bodyPr/>
          <a:lstStyle/>
          <a:p>
            <a:r>
              <a:rPr lang="en-US" sz="1400" dirty="0"/>
              <a:t>DSG Counts in GM09677c SMA fibroblasts off-Targets (VS DMSO or </a:t>
            </a:r>
            <a:r>
              <a:rPr lang="en-US" sz="1400" dirty="0" err="1"/>
              <a:t>risdplam</a:t>
            </a:r>
            <a:r>
              <a:rPr lang="en-US" sz="14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35FB-BC55-3333-89E0-AF14D0D2446B}"/>
              </a:ext>
            </a:extLst>
          </p:cNvPr>
          <p:cNvSpPr txBox="1">
            <a:spLocks/>
          </p:cNvSpPr>
          <p:nvPr/>
        </p:nvSpPr>
        <p:spPr>
          <a:xfrm>
            <a:off x="7158990" y="1920418"/>
            <a:ext cx="1916430" cy="16725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The Folder </a:t>
            </a:r>
          </a:p>
          <a:p>
            <a:endParaRPr lang="en-US" sz="1200" b="0" i="1" dirty="0">
              <a:solidFill>
                <a:srgbClr val="1206FF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“B-Overview for compounds in GM-fibroblast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rgbClr val="1206FF"/>
                </a:solidFill>
              </a:rPr>
              <a:t>DSG subfolder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has  high-definition plots for checking </a:t>
            </a:r>
          </a:p>
        </p:txBody>
      </p:sp>
    </p:spTree>
    <p:extLst>
      <p:ext uri="{BB962C8B-B14F-4D97-AF65-F5344CB8AC3E}">
        <p14:creationId xmlns:p14="http://schemas.microsoft.com/office/powerpoint/2010/main" val="4003451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9435-0B6D-D8BA-B84A-05A3DE0A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15" y="175374"/>
            <a:ext cx="6676222" cy="651725"/>
          </a:xfrm>
        </p:spPr>
        <p:txBody>
          <a:bodyPr/>
          <a:lstStyle/>
          <a:p>
            <a:r>
              <a:rPr lang="en-US" sz="2000" dirty="0"/>
              <a:t>DEG Counts in GM09677c SMA fibroblasts off-Targets (11 compounds + </a:t>
            </a:r>
            <a:r>
              <a:rPr lang="en-US" sz="2000" dirty="0" err="1"/>
              <a:t>risdplam</a:t>
            </a:r>
            <a:r>
              <a:rPr lang="en-US" sz="2000" dirty="0"/>
              <a:t> 1.5 FC </a:t>
            </a:r>
            <a:r>
              <a:rPr lang="en-US" sz="2000" dirty="0" err="1"/>
              <a:t>Padj</a:t>
            </a:r>
            <a:r>
              <a:rPr lang="en-US" sz="2000" dirty="0"/>
              <a:t> 0.05)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1AE3-C9F9-EA29-1A1F-EE86267219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07173" y="827099"/>
            <a:ext cx="2968207" cy="38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76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915D188-E493-8786-5080-1E96ADC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51" y="83348"/>
            <a:ext cx="7412621" cy="239034"/>
          </a:xfrm>
        </p:spPr>
        <p:txBody>
          <a:bodyPr/>
          <a:lstStyle/>
          <a:p>
            <a:r>
              <a:rPr lang="en-US" sz="1400" dirty="0"/>
              <a:t>DEG Counts in GM09677c SMA fibroblasts off-Targets (VS DMSO or </a:t>
            </a:r>
            <a:r>
              <a:rPr lang="en-US" sz="1400" dirty="0" err="1"/>
              <a:t>risdplam</a:t>
            </a:r>
            <a:r>
              <a:rPr lang="en-US" sz="1400" dirty="0"/>
              <a:t>)</a:t>
            </a:r>
          </a:p>
        </p:txBody>
      </p:sp>
      <p:pic>
        <p:nvPicPr>
          <p:cNvPr id="3" name="Picture 2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54E0279-A9EF-6F86-D335-218617E2EF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75095" y="322382"/>
            <a:ext cx="2502328" cy="2369275"/>
          </a:xfrm>
          <a:prstGeom prst="rect">
            <a:avLst/>
          </a:prstGeom>
        </p:spPr>
      </p:pic>
      <p:pic>
        <p:nvPicPr>
          <p:cNvPr id="6" name="Picture 5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3DDE0E9D-6609-B6FF-65D3-1A6116DD7EC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72000" y="396391"/>
            <a:ext cx="2558816" cy="2369275"/>
          </a:xfrm>
          <a:prstGeom prst="rect">
            <a:avLst/>
          </a:prstGeom>
        </p:spPr>
      </p:pic>
      <p:pic>
        <p:nvPicPr>
          <p:cNvPr id="10" name="Picture 9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C3699AE8-3152-C29B-FFD3-C7E82728CCE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36020" y="2655397"/>
            <a:ext cx="2441403" cy="2317816"/>
          </a:xfrm>
          <a:prstGeom prst="rect">
            <a:avLst/>
          </a:prstGeom>
        </p:spPr>
      </p:pic>
      <p:pic>
        <p:nvPicPr>
          <p:cNvPr id="14" name="Picture 13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9973C3B4-4B65-27B3-432D-695BEC5A76A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48906" y="2858345"/>
            <a:ext cx="2244970" cy="217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E73D7-311D-3C19-C38E-1E569C27B10D}"/>
              </a:ext>
            </a:extLst>
          </p:cNvPr>
          <p:cNvSpPr txBox="1">
            <a:spLocks/>
          </p:cNvSpPr>
          <p:nvPr/>
        </p:nvSpPr>
        <p:spPr>
          <a:xfrm>
            <a:off x="7158990" y="1920418"/>
            <a:ext cx="1916430" cy="16725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The Folder </a:t>
            </a:r>
          </a:p>
          <a:p>
            <a:endParaRPr lang="en-US" sz="1200" b="0" i="1" dirty="0">
              <a:solidFill>
                <a:srgbClr val="1206FF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“B-Overview for compounds in GM-fibroblast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rgbClr val="1206FF"/>
                </a:solidFill>
              </a:rPr>
              <a:t>DEG subfolder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has  high-definition plots for checking </a:t>
            </a:r>
          </a:p>
        </p:txBody>
      </p:sp>
    </p:spTree>
    <p:extLst>
      <p:ext uri="{BB962C8B-B14F-4D97-AF65-F5344CB8AC3E}">
        <p14:creationId xmlns:p14="http://schemas.microsoft.com/office/powerpoint/2010/main" val="4522552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9DBD8F-3388-C259-A5A4-FB7CEE2E8EC1}"/>
              </a:ext>
            </a:extLst>
          </p:cNvPr>
          <p:cNvSpPr txBox="1"/>
          <p:nvPr/>
        </p:nvSpPr>
        <p:spPr>
          <a:xfrm>
            <a:off x="5823167" y="787986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BIO-1949634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BIO-2178782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BIO-2186827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BIO-2196772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BIO-2196895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BIO-2197306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BIO-2199562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BIO-2201042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BIO-2204982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BIO-2206678</a:t>
            </a:r>
          </a:p>
          <a:p>
            <a:r>
              <a:rPr lang="en-US" dirty="0">
                <a:solidFill>
                  <a:srgbClr val="3B2322"/>
                </a:solidFill>
                <a:effectLst/>
                <a:latin typeface="Courier" panose="02070309020205020404" pitchFamily="49" charset="0"/>
              </a:rPr>
              <a:t>BIO-2207180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30EA5D-993B-367B-0826-873B2CBE5060}"/>
              </a:ext>
            </a:extLst>
          </p:cNvPr>
          <p:cNvSpPr txBox="1">
            <a:spLocks/>
          </p:cNvSpPr>
          <p:nvPr/>
        </p:nvSpPr>
        <p:spPr>
          <a:xfrm>
            <a:off x="334444" y="165794"/>
            <a:ext cx="4094820" cy="8021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The following folders </a:t>
            </a:r>
          </a:p>
          <a:p>
            <a:endParaRPr lang="en-US" sz="1200" b="0" i="1" dirty="0">
              <a:solidFill>
                <a:srgbClr val="1206FF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Contains DSG and DEG Upset plots in the two cell lines</a:t>
            </a:r>
          </a:p>
        </p:txBody>
      </p:sp>
    </p:spTree>
    <p:extLst>
      <p:ext uri="{BB962C8B-B14F-4D97-AF65-F5344CB8AC3E}">
        <p14:creationId xmlns:p14="http://schemas.microsoft.com/office/powerpoint/2010/main" val="9594391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6F6EB-D30C-D0B4-1BBD-A4897589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20503"/>
              </p:ext>
            </p:extLst>
          </p:nvPr>
        </p:nvGraphicFramePr>
        <p:xfrm>
          <a:off x="1199015" y="808515"/>
          <a:ext cx="6194356" cy="345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2138">
                  <a:extLst>
                    <a:ext uri="{9D8B030D-6E8A-4147-A177-3AD203B41FA5}">
                      <a16:colId xmlns:a16="http://schemas.microsoft.com/office/drawing/2014/main" val="1188943229"/>
                    </a:ext>
                  </a:extLst>
                </a:gridCol>
                <a:gridCol w="827406">
                  <a:extLst>
                    <a:ext uri="{9D8B030D-6E8A-4147-A177-3AD203B41FA5}">
                      <a16:colId xmlns:a16="http://schemas.microsoft.com/office/drawing/2014/main" val="1809011055"/>
                    </a:ext>
                  </a:extLst>
                </a:gridCol>
                <a:gridCol w="827406">
                  <a:extLst>
                    <a:ext uri="{9D8B030D-6E8A-4147-A177-3AD203B41FA5}">
                      <a16:colId xmlns:a16="http://schemas.microsoft.com/office/drawing/2014/main" val="141417793"/>
                    </a:ext>
                  </a:extLst>
                </a:gridCol>
                <a:gridCol w="827406">
                  <a:extLst>
                    <a:ext uri="{9D8B030D-6E8A-4147-A177-3AD203B41FA5}">
                      <a16:colId xmlns:a16="http://schemas.microsoft.com/office/drawing/2014/main" val="23637495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Comparison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HTT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SMN1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SMN2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02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dPSI_SH_BIO_1949634_10x_vs_SH_DMSO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-0.251542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-0.4028676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61784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dPSI_SH_BIO_1949634_3x_vs_SH_DMSO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-0.3424944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4940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dPSI_SH_BIO_2178782_10x_vs_SH_DMSO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0.33240197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-0.3834702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637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dPSI_SH_BIO_2178782_3x_vs_SH_DMSO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-0.3694164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-0.3811666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4956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dPSI_SH_BIO_2196772_10x_vs_SH_DMSO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0.54427119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-0.2536106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-0.4013308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820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dPSI_SH_BIO_2196772_3x_vs_SH_DMSO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-0.3446866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-0.3632981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67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dPSI_SH_BIO_2196895_10x_vs_SH_DMSO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-0.2536149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-0.3934613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367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dPSI_SH_BIO_2196895_3x_vs_SH_DMSO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-0.2893154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2178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dPSI_SH_BIO_2197306_10x_vs_SH_DMSO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0.34409763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-0.3940991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90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dPSI_SH_BIO_2197306_3x_vs_SH_DMSO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-0.3173035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096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dPSI_SH_BIO_2199562_10x_vs_SH_DMSO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0.32487121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-0.3549552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8272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dPSI_SH_BIO_2199562_3x_vs_SH_DMSO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0.25555825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-0.3265951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9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dPSI_SH_BIO_2204984_10x_vs_SH_DMSO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-0.3318012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-0.3607647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710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dPSI_SH_BIO_2204984_3x_vs_SH_DMSO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996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dPSI_SH_BIO_2207180_10x_vs_SH_DMSO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-0.2540779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846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dPSI_SH_BIO_2207180_3x_vs_SH_DMSO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30524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9939270-2303-05E1-F526-7F4DB96D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67" y="190942"/>
            <a:ext cx="5531445" cy="617573"/>
          </a:xfrm>
        </p:spPr>
        <p:txBody>
          <a:bodyPr/>
          <a:lstStyle/>
          <a:p>
            <a:r>
              <a:rPr lang="en-US" sz="2000" dirty="0"/>
              <a:t>DSG Counts in ShSy5Y on-Targets</a:t>
            </a:r>
            <a:br>
              <a:rPr lang="en-US" sz="2000" dirty="0"/>
            </a:br>
            <a:r>
              <a:rPr lang="en-US" sz="2000" dirty="0"/>
              <a:t>(7 compounds + Risdiplam vs DMSO)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5C9E4F-C30E-9AB0-B5B3-C890EC9DDB54}"/>
              </a:ext>
            </a:extLst>
          </p:cNvPr>
          <p:cNvSpPr txBox="1">
            <a:spLocks/>
          </p:cNvSpPr>
          <p:nvPr/>
        </p:nvSpPr>
        <p:spPr>
          <a:xfrm>
            <a:off x="717537" y="4396740"/>
            <a:ext cx="6868173" cy="380878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All the compounds can induce </a:t>
            </a:r>
            <a:r>
              <a:rPr lang="en-US" sz="1200" b="0" i="1" dirty="0" err="1">
                <a:solidFill>
                  <a:srgbClr val="1206FF"/>
                </a:solidFill>
              </a:rPr>
              <a:t>dPSI</a:t>
            </a:r>
            <a:r>
              <a:rPr lang="en-US" sz="1200" b="0" i="1" dirty="0">
                <a:solidFill>
                  <a:srgbClr val="1206FF"/>
                </a:solidFill>
              </a:rPr>
              <a:t> in SMN2 gene splicing </a:t>
            </a:r>
          </a:p>
        </p:txBody>
      </p:sp>
    </p:spTree>
    <p:extLst>
      <p:ext uri="{BB962C8B-B14F-4D97-AF65-F5344CB8AC3E}">
        <p14:creationId xmlns:p14="http://schemas.microsoft.com/office/powerpoint/2010/main" val="3211662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29B0F2-CF56-ECD5-B0C7-7CFD5EFB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5305"/>
              </p:ext>
            </p:extLst>
          </p:nvPr>
        </p:nvGraphicFramePr>
        <p:xfrm>
          <a:off x="788276" y="914549"/>
          <a:ext cx="6717705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2681">
                  <a:extLst>
                    <a:ext uri="{9D8B030D-6E8A-4147-A177-3AD203B41FA5}">
                      <a16:colId xmlns:a16="http://schemas.microsoft.com/office/drawing/2014/main" val="3619190341"/>
                    </a:ext>
                  </a:extLst>
                </a:gridCol>
                <a:gridCol w="895008">
                  <a:extLst>
                    <a:ext uri="{9D8B030D-6E8A-4147-A177-3AD203B41FA5}">
                      <a16:colId xmlns:a16="http://schemas.microsoft.com/office/drawing/2014/main" val="2019915467"/>
                    </a:ext>
                  </a:extLst>
                </a:gridCol>
                <a:gridCol w="895008">
                  <a:extLst>
                    <a:ext uri="{9D8B030D-6E8A-4147-A177-3AD203B41FA5}">
                      <a16:colId xmlns:a16="http://schemas.microsoft.com/office/drawing/2014/main" val="2043675009"/>
                    </a:ext>
                  </a:extLst>
                </a:gridCol>
                <a:gridCol w="895008">
                  <a:extLst>
                    <a:ext uri="{9D8B030D-6E8A-4147-A177-3AD203B41FA5}">
                      <a16:colId xmlns:a16="http://schemas.microsoft.com/office/drawing/2014/main" val="32686849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Comparison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HTT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SMN1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SMN2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722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dPSI_SH_BIO_2178782_10x_vs_SH_BIO_1949634_10x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0.2549246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6912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dPSI_SH_BIO_2178782_3x_vs_SH_BIO_1949634_3x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-0.3524674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8538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dPSI_SH_BIO_2196772_10x_vs_SH_BIO_1949634_10x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0.40863679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6155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dPSI_SH_BIO_2196772_3x_vs_SH_BIO_1949634_3x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-0.3278819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561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dPSI_SH_BIO_2196895_10x_vs_SH_BIO_1949634_10x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206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dPSI_SH_BIO_2196895_3x_vs_SH_BIO_1949634_3x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289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dPSI_SH_BIO_2197306_10x_vs_SH_BIO_1949634_10x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0.29922826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4949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dPSI_SH_BIO_2197306_3x_vs_SH_BIO_1949634_3x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092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dPSI_SH_BIO_2199562_10x_vs_SH_BIO_1949634_10x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0.28288136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6391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dPSI_SH_BIO_2199562_3x_vs_SH_BIO_1949634_3x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-0.3685617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2527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dPSI_SH_BIO_2204984_10x_vs_SH_BIO_1949634_10x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-0.2721019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863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dPSI_SH_BIO_2204984_3x_vs_SH_BIO_1949634_3x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5075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dPSI_SH_BIO_2207180_10x_vs_SH_BIO_1949634_10x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9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dPSI_SH_BIO_2207180_3x_vs_SH_BIO_1949634_3x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901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EA9C24F-6082-78FB-ACFD-F7937003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67" y="190942"/>
            <a:ext cx="5531445" cy="617573"/>
          </a:xfrm>
        </p:spPr>
        <p:txBody>
          <a:bodyPr/>
          <a:lstStyle/>
          <a:p>
            <a:r>
              <a:rPr lang="en-US" sz="2000" dirty="0"/>
              <a:t>DSG Counts in ShSy5Y on-Targets</a:t>
            </a:r>
            <a:br>
              <a:rPr lang="en-US" sz="2000" dirty="0"/>
            </a:br>
            <a:r>
              <a:rPr lang="en-US" sz="2000" dirty="0"/>
              <a:t>(7 compounds vs Risdiplam)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E8573-9721-C094-732E-A538233C1CC4}"/>
              </a:ext>
            </a:extLst>
          </p:cNvPr>
          <p:cNvSpPr txBox="1">
            <a:spLocks/>
          </p:cNvSpPr>
          <p:nvPr/>
        </p:nvSpPr>
        <p:spPr>
          <a:xfrm>
            <a:off x="637808" y="4228951"/>
            <a:ext cx="6868173" cy="380878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All the compounds can show no significant difference from Risdiplam in SMN2 gene splicing </a:t>
            </a:r>
          </a:p>
        </p:txBody>
      </p:sp>
    </p:spTree>
    <p:extLst>
      <p:ext uri="{BB962C8B-B14F-4D97-AF65-F5344CB8AC3E}">
        <p14:creationId xmlns:p14="http://schemas.microsoft.com/office/powerpoint/2010/main" val="1649143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112FC023-8A88-3EC7-88C8-DC941B4C8B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1" y="1164896"/>
            <a:ext cx="4280053" cy="2757109"/>
          </a:xfrm>
          <a:prstGeom prst="rect">
            <a:avLst/>
          </a:prstGeom>
        </p:spPr>
      </p:pic>
      <p:pic>
        <p:nvPicPr>
          <p:cNvPr id="5" name="Picture 4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67BA9E18-123E-42FF-C740-AB3188043D0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76241" y="1397488"/>
            <a:ext cx="4091417" cy="25811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3A6198-4AC4-DCE3-6F35-EC14B233048A}"/>
              </a:ext>
            </a:extLst>
          </p:cNvPr>
          <p:cNvSpPr/>
          <p:nvPr/>
        </p:nvSpPr>
        <p:spPr>
          <a:xfrm>
            <a:off x="710588" y="1525836"/>
            <a:ext cx="7353760" cy="16910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7D1B92-DE53-5AB5-11E9-5DC7DD52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84" y="403217"/>
            <a:ext cx="4481597" cy="617573"/>
          </a:xfrm>
        </p:spPr>
        <p:txBody>
          <a:bodyPr/>
          <a:lstStyle/>
          <a:p>
            <a:r>
              <a:rPr lang="en-US" sz="2000" dirty="0"/>
              <a:t>DSG Counts in ShSy5Y off-Targets</a:t>
            </a:r>
            <a:br>
              <a:rPr lang="en-US" sz="2000" dirty="0"/>
            </a:br>
            <a:r>
              <a:rPr lang="en-US" sz="2000" dirty="0"/>
              <a:t>(7 compounds + </a:t>
            </a:r>
            <a:r>
              <a:rPr lang="en-US" sz="2000" dirty="0" err="1"/>
              <a:t>risdiplam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50876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FDCF-626A-AC4E-07EC-7EA1A26E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1" y="403217"/>
            <a:ext cx="4297229" cy="929397"/>
          </a:xfrm>
        </p:spPr>
        <p:txBody>
          <a:bodyPr/>
          <a:lstStyle/>
          <a:p>
            <a:r>
              <a:rPr lang="en-US" sz="2000" dirty="0"/>
              <a:t>DSG Counts in ShSy5Y off-Targets</a:t>
            </a:r>
            <a:br>
              <a:rPr lang="en-US" sz="2000" dirty="0"/>
            </a:br>
            <a:r>
              <a:rPr lang="en-US" sz="2000" dirty="0"/>
              <a:t>(7 compounds + </a:t>
            </a:r>
            <a:r>
              <a:rPr lang="en-US" sz="2000" dirty="0" err="1"/>
              <a:t>risdplam</a:t>
            </a:r>
            <a:r>
              <a:rPr lang="en-US" sz="2000" dirty="0"/>
              <a:t>)</a:t>
            </a:r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D325FCE-531E-06CD-150F-68996EA1B44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28140" y="651467"/>
            <a:ext cx="3840566" cy="38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066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4F94-8243-E9CA-DB71-2E24572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75" y="218536"/>
            <a:ext cx="7004394" cy="186864"/>
          </a:xfrm>
        </p:spPr>
        <p:txBody>
          <a:bodyPr/>
          <a:lstStyle/>
          <a:p>
            <a:r>
              <a:rPr lang="en-US" sz="1400" dirty="0"/>
              <a:t>DSG Counts in ShSy5Y off-Targets (7 compounds + </a:t>
            </a:r>
            <a:r>
              <a:rPr lang="en-US" sz="1400" dirty="0" err="1"/>
              <a:t>risdplam</a:t>
            </a:r>
            <a:r>
              <a:rPr lang="en-US" sz="1400" dirty="0"/>
              <a:t>)</a:t>
            </a:r>
          </a:p>
        </p:txBody>
      </p:sp>
      <p:pic>
        <p:nvPicPr>
          <p:cNvPr id="12" name="Picture 11" descr="A graph of different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211985C6-B98D-FFF3-3FF3-2719CAFDF21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44074" y="608099"/>
            <a:ext cx="2254975" cy="2087940"/>
          </a:xfrm>
          <a:prstGeom prst="rect">
            <a:avLst/>
          </a:prstGeom>
        </p:spPr>
      </p:pic>
      <p:pic>
        <p:nvPicPr>
          <p:cNvPr id="14" name="Picture 13" descr="A graph of different sizes and numbers&#10;&#10;Description automatically generated">
            <a:extLst>
              <a:ext uri="{FF2B5EF4-FFF2-40B4-BE49-F238E27FC236}">
                <a16:creationId xmlns:a16="http://schemas.microsoft.com/office/drawing/2014/main" id="{B9ADA841-D6AD-2561-345F-DFC11A6E7D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89115" y="608098"/>
            <a:ext cx="2254975" cy="2087940"/>
          </a:xfrm>
          <a:prstGeom prst="rect">
            <a:avLst/>
          </a:prstGeom>
        </p:spPr>
      </p:pic>
      <p:pic>
        <p:nvPicPr>
          <p:cNvPr id="16" name="Picture 15" descr="A graph of different sizes and numbers&#10;&#10;Description automatically generated">
            <a:extLst>
              <a:ext uri="{FF2B5EF4-FFF2-40B4-BE49-F238E27FC236}">
                <a16:creationId xmlns:a16="http://schemas.microsoft.com/office/drawing/2014/main" id="{AB5D98F1-FF86-E7D0-4E4F-BF3847AF93F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96334" y="2756713"/>
            <a:ext cx="2402715" cy="2168251"/>
          </a:xfrm>
          <a:prstGeom prst="rect">
            <a:avLst/>
          </a:prstGeom>
        </p:spPr>
      </p:pic>
      <p:pic>
        <p:nvPicPr>
          <p:cNvPr id="18" name="Picture 17" descr="A graph and chart with numbers&#10;&#10;Description automatically generated">
            <a:extLst>
              <a:ext uri="{FF2B5EF4-FFF2-40B4-BE49-F238E27FC236}">
                <a16:creationId xmlns:a16="http://schemas.microsoft.com/office/drawing/2014/main" id="{D66B4D6B-1327-712C-BFB6-CF0EF692D1A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16843" y="2756713"/>
            <a:ext cx="2379517" cy="23102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A8D22B-61F1-20A0-AFDC-5756CF8F1769}"/>
              </a:ext>
            </a:extLst>
          </p:cNvPr>
          <p:cNvSpPr txBox="1">
            <a:spLocks/>
          </p:cNvSpPr>
          <p:nvPr/>
        </p:nvSpPr>
        <p:spPr>
          <a:xfrm>
            <a:off x="7158990" y="1920418"/>
            <a:ext cx="1916430" cy="16725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The Folder </a:t>
            </a:r>
          </a:p>
          <a:p>
            <a:endParaRPr lang="en-US" sz="1200" b="0" i="1" dirty="0">
              <a:solidFill>
                <a:srgbClr val="1206FF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“A-Overview for compounds in ShSy5Y splicing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rgbClr val="1206FF"/>
                </a:solidFill>
              </a:rPr>
              <a:t>DSG subfolder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has  high-definition plots for checking </a:t>
            </a:r>
          </a:p>
        </p:txBody>
      </p:sp>
    </p:spTree>
    <p:extLst>
      <p:ext uri="{BB962C8B-B14F-4D97-AF65-F5344CB8AC3E}">
        <p14:creationId xmlns:p14="http://schemas.microsoft.com/office/powerpoint/2010/main" val="38941599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B3E1233B-69A2-63E1-89CC-45E65080E78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94255" y="702690"/>
            <a:ext cx="4299632" cy="40309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60CB71-FCB7-ECD4-2D31-97CA632A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018" y="168986"/>
            <a:ext cx="4481597" cy="617573"/>
          </a:xfrm>
        </p:spPr>
        <p:txBody>
          <a:bodyPr/>
          <a:lstStyle/>
          <a:p>
            <a:r>
              <a:rPr lang="en-US" sz="2000" dirty="0"/>
              <a:t>DEG Counts in ShSy5Y off-Targets</a:t>
            </a:r>
            <a:br>
              <a:rPr lang="en-US" sz="2000" dirty="0"/>
            </a:br>
            <a:r>
              <a:rPr lang="en-US" sz="2000" dirty="0"/>
              <a:t>(7 compounds + </a:t>
            </a:r>
            <a:r>
              <a:rPr lang="en-US" sz="2000" dirty="0" err="1"/>
              <a:t>risdplam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9074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4F94-8243-E9CA-DB71-2E24572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75" y="218536"/>
            <a:ext cx="7004394" cy="186864"/>
          </a:xfrm>
        </p:spPr>
        <p:txBody>
          <a:bodyPr/>
          <a:lstStyle/>
          <a:p>
            <a:r>
              <a:rPr lang="en-US" sz="1400" dirty="0"/>
              <a:t>DEG Counts in ShSy5Y off-Targets (7 compounds + </a:t>
            </a:r>
            <a:r>
              <a:rPr lang="en-US" sz="1400" dirty="0" err="1"/>
              <a:t>risdplam</a:t>
            </a:r>
            <a:r>
              <a:rPr lang="en-US" sz="1400" dirty="0"/>
              <a:t>)</a:t>
            </a:r>
          </a:p>
        </p:txBody>
      </p:sp>
      <p:pic>
        <p:nvPicPr>
          <p:cNvPr id="4" name="Picture 3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5D9FB4B0-CBAB-D7D4-8F21-A523F2916AA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8815" y="483418"/>
            <a:ext cx="2171138" cy="2010313"/>
          </a:xfrm>
          <a:prstGeom prst="rect">
            <a:avLst/>
          </a:prstGeom>
        </p:spPr>
      </p:pic>
      <p:pic>
        <p:nvPicPr>
          <p:cNvPr id="6" name="Picture 5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D2D65E1B-E90E-0980-5CA5-46121823AA0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98124" y="559718"/>
            <a:ext cx="2247713" cy="2081216"/>
          </a:xfrm>
          <a:prstGeom prst="rect">
            <a:avLst/>
          </a:prstGeom>
        </p:spPr>
      </p:pic>
      <p:pic>
        <p:nvPicPr>
          <p:cNvPr id="8" name="Picture 7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23C827CD-4B61-2AB2-C59D-80177995884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8816" y="2571750"/>
            <a:ext cx="2171138" cy="2302047"/>
          </a:xfrm>
          <a:prstGeom prst="rect">
            <a:avLst/>
          </a:prstGeom>
        </p:spPr>
      </p:pic>
      <p:pic>
        <p:nvPicPr>
          <p:cNvPr id="10" name="Picture 9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F7162302-F91F-E058-5BF8-A156954DCB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21549" y="2319782"/>
            <a:ext cx="2599353" cy="25236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81DDDE-DC8B-A841-6722-DFA926C33E33}"/>
              </a:ext>
            </a:extLst>
          </p:cNvPr>
          <p:cNvSpPr txBox="1">
            <a:spLocks/>
          </p:cNvSpPr>
          <p:nvPr/>
        </p:nvSpPr>
        <p:spPr>
          <a:xfrm>
            <a:off x="7022412" y="1920418"/>
            <a:ext cx="2053008" cy="16725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kern="1200">
                <a:solidFill>
                  <a:schemeClr val="tx2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sz="1200" b="0" i="1" dirty="0">
                <a:solidFill>
                  <a:srgbClr val="1206FF"/>
                </a:solidFill>
              </a:rPr>
              <a:t>The Folder</a:t>
            </a:r>
          </a:p>
          <a:p>
            <a:endParaRPr lang="en-US" sz="1200" b="0" i="1" dirty="0">
              <a:solidFill>
                <a:srgbClr val="1206FF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“A-Overview for compounds in ShSy5Y splicing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rgbClr val="1206FF"/>
                </a:solidFill>
              </a:rPr>
              <a:t>(DEG subfolder)</a:t>
            </a: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endParaRPr lang="en-US" sz="1200" b="0" i="1" dirty="0">
              <a:solidFill>
                <a:schemeClr val="tx1"/>
              </a:solidFill>
            </a:endParaRPr>
          </a:p>
          <a:p>
            <a:r>
              <a:rPr lang="en-US" sz="1200" b="0" i="1" dirty="0">
                <a:solidFill>
                  <a:schemeClr val="tx1"/>
                </a:solidFill>
              </a:rPr>
              <a:t>has  high-definition plots for checking </a:t>
            </a:r>
          </a:p>
        </p:txBody>
      </p:sp>
    </p:spTree>
    <p:extLst>
      <p:ext uri="{BB962C8B-B14F-4D97-AF65-F5344CB8AC3E}">
        <p14:creationId xmlns:p14="http://schemas.microsoft.com/office/powerpoint/2010/main" val="19475417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282C54-7155-69BD-608A-CE9B7886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63390"/>
              </p:ext>
            </p:extLst>
          </p:nvPr>
        </p:nvGraphicFramePr>
        <p:xfrm>
          <a:off x="1600396" y="888820"/>
          <a:ext cx="4976076" cy="348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8554">
                  <a:extLst>
                    <a:ext uri="{9D8B030D-6E8A-4147-A177-3AD203B41FA5}">
                      <a16:colId xmlns:a16="http://schemas.microsoft.com/office/drawing/2014/main" val="3537817412"/>
                    </a:ext>
                  </a:extLst>
                </a:gridCol>
                <a:gridCol w="1087007">
                  <a:extLst>
                    <a:ext uri="{9D8B030D-6E8A-4147-A177-3AD203B41FA5}">
                      <a16:colId xmlns:a16="http://schemas.microsoft.com/office/drawing/2014/main" val="2746509206"/>
                    </a:ext>
                  </a:extLst>
                </a:gridCol>
                <a:gridCol w="700515">
                  <a:extLst>
                    <a:ext uri="{9D8B030D-6E8A-4147-A177-3AD203B41FA5}">
                      <a16:colId xmlns:a16="http://schemas.microsoft.com/office/drawing/2014/main" val="1833974992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Comparison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HTT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SMN2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205555529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dPSI_GM_BIO_1949634_10x_vs_GM_DMSO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-0.2746671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920756003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dPSI_GM_BIO_1949634_3x_vs_GM_DMSO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247440366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dPSI_GM_BIO_2178782_10x_vs_GM_DMSO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0.582198416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-0.2861569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533755053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dPSI_GM_BIO_2178782_3x_vs_GM_DMSO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0.266403816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-0.2665936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618342599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dPSI_GM_BIO_2186827_10x_vs_GM_DMSO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-0.2757955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4029324061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dPSI_GM_BIO_2186827_3x_vs_GM_DMSO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0.367161961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4169968568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dPSI_GM_BIO_2196772_10x_vs_GM_DMSO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0.539776822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-0.2807347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864012970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dPSI_GM_BIO_2196772_3x_vs_GM_DMSO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-0.261674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607915462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dPSI_GM_BIO_2196895_10x_vs_GM_DMSO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-0.2743404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494198808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dPSI_GM_BIO_2196895_3x_vs_GM_DMSO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49135575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dPSI_GM_BIO_2197306_10x_vs_GM_DMSO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-0.28458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013170976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dPSI_GM_BIO_2197306_3x_vs_GM_DMSO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-0.2543306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079878990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dPSI_GM_BIO_2199562_10x_vs_GM_DMSO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0.473243372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-0.2740286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1626933451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dPSI_GM_BIO_2199562_3x_vs_GM_DMSO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0.399609511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-0.2612216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16631244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dPSI_GM_BIO_2201042_10x_vs_GM_DMSO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04156956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dPSI_GM_BIO_2201042_3x_vs_GM_DMSO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0.267237035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787348050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dPSI_GM_BIO_2204984_10x_vs_GM_DMSO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0.453920541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-0.2778826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85073240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dPSI_GM_BIO_2204984_3x_vs_GM_DMSO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-0.2582323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458776590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dPSI_GM_BIO_2206678_10x_vs_GM_DMSO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0.312821592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128717784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dPSI_GM_BIO_2206678_3x_vs_GM_DMSO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567308066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dPSI_GM_BIO_2207180_10x_vs_GM_DMSO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3434541096"/>
                  </a:ext>
                </a:extLst>
              </a:tr>
              <a:tr h="1513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dPSI_GM_BIO_2207180_3x_vs_GM_DMSO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2" marR="7102" marT="7102" marB="0" anchor="b"/>
                </a:tc>
                <a:extLst>
                  <a:ext uri="{0D108BD9-81ED-4DB2-BD59-A6C34878D82A}">
                    <a16:rowId xmlns:a16="http://schemas.microsoft.com/office/drawing/2014/main" val="21313624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94ACD6E-0556-8AD9-0AC6-F1E260B7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67" y="190942"/>
            <a:ext cx="5531445" cy="617573"/>
          </a:xfrm>
        </p:spPr>
        <p:txBody>
          <a:bodyPr/>
          <a:lstStyle/>
          <a:p>
            <a:r>
              <a:rPr lang="en-US" sz="2000" dirty="0"/>
              <a:t>DSG Counts in GM fibroblasts on-Targets</a:t>
            </a:r>
            <a:br>
              <a:rPr lang="en-US" sz="2000" dirty="0"/>
            </a:br>
            <a:r>
              <a:rPr lang="en-US" sz="2000" dirty="0"/>
              <a:t>(11 compounds + </a:t>
            </a:r>
            <a:r>
              <a:rPr lang="en-US" sz="2000" dirty="0" err="1"/>
              <a:t>risdplam</a:t>
            </a:r>
            <a:r>
              <a:rPr lang="en-US" sz="2000" dirty="0"/>
              <a:t> vs DMSO)</a:t>
            </a:r>
          </a:p>
        </p:txBody>
      </p:sp>
    </p:spTree>
    <p:extLst>
      <p:ext uri="{BB962C8B-B14F-4D97-AF65-F5344CB8AC3E}">
        <p14:creationId xmlns:p14="http://schemas.microsoft.com/office/powerpoint/2010/main" val="2356696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iogen_Blue Bar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66144424-8200-C442-8661-E4EA0E6ABB6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Biogen_White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C4F5560A-D7BC-694A-AC0A-627E5DC798DB}"/>
    </a:ext>
  </a:extLst>
</a:theme>
</file>

<file path=ppt/theme/theme3.xml><?xml version="1.0" encoding="utf-8"?>
<a:theme xmlns:a="http://schemas.openxmlformats.org/drawingml/2006/main" name="3_Cover and Divider Options 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94594FBA-B0D2-5444-BA63-58F1E6B5698C}"/>
    </a:ext>
  </a:extLst>
</a:theme>
</file>

<file path=ppt/theme/theme4.xml><?xml version="1.0" encoding="utf-8"?>
<a:theme xmlns:a="http://schemas.openxmlformats.org/drawingml/2006/main" name="4_Multiple Sclerosis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6B7EBAC1-131C-314C-8D72-C2F2ED777696}"/>
    </a:ext>
  </a:extLst>
</a:theme>
</file>

<file path=ppt/theme/theme5.xml><?xml version="1.0" encoding="utf-8"?>
<a:theme xmlns:a="http://schemas.openxmlformats.org/drawingml/2006/main" name="4_Spinal Muscular Atrophy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817CC593-05CE-6142-9DE9-9B9FCD4907B2}"/>
    </a:ext>
  </a:extLst>
</a:theme>
</file>

<file path=ppt/theme/theme6.xml><?xml version="1.0" encoding="utf-8"?>
<a:theme xmlns:a="http://schemas.openxmlformats.org/drawingml/2006/main" name="5_Alzheimer's Disease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6F8E6371-6A77-1B46-9F0A-B45AC484DBE7}"/>
    </a:ext>
  </a:extLst>
</a:theme>
</file>

<file path=ppt/theme/theme7.xml><?xml version="1.0" encoding="utf-8"?>
<a:theme xmlns:a="http://schemas.openxmlformats.org/drawingml/2006/main" name="6_Choroideremia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F904FADE-135F-FC4F-9A9B-654A46CE48DB}"/>
    </a:ext>
  </a:extLst>
</a:theme>
</file>

<file path=ppt/theme/theme8.xml><?xml version="1.0" encoding="utf-8"?>
<a:theme xmlns:a="http://schemas.openxmlformats.org/drawingml/2006/main" name="7_ALS">
  <a:themeElements>
    <a:clrScheme name="Biogen - NEW ">
      <a:dk1>
        <a:srgbClr val="363838"/>
      </a:dk1>
      <a:lt1>
        <a:srgbClr val="FFFFFF"/>
      </a:lt1>
      <a:dk2>
        <a:srgbClr val="005B82"/>
      </a:dk2>
      <a:lt2>
        <a:srgbClr val="578196"/>
      </a:lt2>
      <a:accent1>
        <a:srgbClr val="2473BA"/>
      </a:accent1>
      <a:accent2>
        <a:srgbClr val="6DAD46"/>
      </a:accent2>
      <a:accent3>
        <a:srgbClr val="510556"/>
      </a:accent3>
      <a:accent4>
        <a:srgbClr val="8A104C"/>
      </a:accent4>
      <a:accent5>
        <a:srgbClr val="C8411D"/>
      </a:accent5>
      <a:accent6>
        <a:srgbClr val="FF9900"/>
      </a:accent6>
      <a:hlink>
        <a:srgbClr val="7BC3E1"/>
      </a:hlink>
      <a:folHlink>
        <a:srgbClr val="7BC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73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>
              <a:lumMod val="50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ogen_Campaign PPT Template_7.17.2020" id="{B045599E-4577-8948-8CB3-735A37F2EE93}" vid="{E7DA7861-8064-C840-8383-2075CE5ACE0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28390DE89C34297F6AF1C08495EBF" ma:contentTypeVersion="11" ma:contentTypeDescription="Create a new document." ma:contentTypeScope="" ma:versionID="26f66dcbba580004d1b01a58a5fb432d">
  <xsd:schema xmlns:xsd="http://www.w3.org/2001/XMLSchema" xmlns:xs="http://www.w3.org/2001/XMLSchema" xmlns:p="http://schemas.microsoft.com/office/2006/metadata/properties" xmlns:ns2="265faf00-b973-4ba7-bcd2-fde6930e684d" xmlns:ns3="5dcc2b05-cac9-4004-8097-6262a65eab0d" targetNamespace="http://schemas.microsoft.com/office/2006/metadata/properties" ma:root="true" ma:fieldsID="0a838c0cc6cb763a0bd18b1631df2646" ns2:_="" ns3:_="">
    <xsd:import namespace="265faf00-b973-4ba7-bcd2-fde6930e684d"/>
    <xsd:import namespace="5dcc2b05-cac9-4004-8097-6262a65ea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faf00-b973-4ba7-bcd2-fde6930e68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c2b05-cac9-4004-8097-6262a65ea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dcc2b05-cac9-4004-8097-6262a65eab0d">
      <UserInfo>
        <DisplayName>Natacha Gassenbach</DisplayName>
        <AccountId>27</AccountId>
        <AccountType/>
      </UserInfo>
      <UserInfo>
        <DisplayName>Megan McLaughlin</DisplayName>
        <AccountId>26</AccountId>
        <AccountType/>
      </UserInfo>
      <UserInfo>
        <DisplayName>Matt Calistri</DisplayName>
        <AccountId>10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06422-63E3-49E2-9415-315F4041B3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5faf00-b973-4ba7-bcd2-fde6930e684d"/>
    <ds:schemaRef ds:uri="5dcc2b05-cac9-4004-8097-6262a65ea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93FC5A-770B-4E8C-9E4C-061B8C3CCF8E}">
  <ds:schemaRefs>
    <ds:schemaRef ds:uri="http://www.w3.org/XML/1998/namespace"/>
    <ds:schemaRef ds:uri="http://schemas.microsoft.com/office/infopath/2007/PartnerControls"/>
    <ds:schemaRef ds:uri="http://purl.org/dc/elements/1.1/"/>
    <ds:schemaRef ds:uri="5dcc2b05-cac9-4004-8097-6262a65eab0d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265faf00-b973-4ba7-bcd2-fde6930e684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ECB97A-644B-4CB0-988F-DB5C7D685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28971</TotalTime>
  <Words>1537</Words>
  <Application>Microsoft Macintosh PowerPoint</Application>
  <PresentationFormat>On-screen Show (16:9)</PresentationFormat>
  <Paragraphs>325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System Font Regular</vt:lpstr>
      <vt:lpstr>Arial</vt:lpstr>
      <vt:lpstr>Calibri</vt:lpstr>
      <vt:lpstr>Century Gothic</vt:lpstr>
      <vt:lpstr>Courier</vt:lpstr>
      <vt:lpstr>1_Biogen_Blue Bar</vt:lpstr>
      <vt:lpstr>2_Biogen_White</vt:lpstr>
      <vt:lpstr>3_Cover and Divider Options </vt:lpstr>
      <vt:lpstr>4_Multiple Sclerosis</vt:lpstr>
      <vt:lpstr>4_Spinal Muscular Atrophy</vt:lpstr>
      <vt:lpstr>5_Alzheimer's Disease</vt:lpstr>
      <vt:lpstr>6_Choroideremia</vt:lpstr>
      <vt:lpstr>7_ALS</vt:lpstr>
      <vt:lpstr>RNAseq study of SMN2 splice-modulator lead compounds</vt:lpstr>
      <vt:lpstr>DSG Counts in ShSy5Y on-Targets (7 compounds + Risdiplam vs DMSO)</vt:lpstr>
      <vt:lpstr>DSG Counts in ShSy5Y on-Targets (7 compounds vs Risdiplam)</vt:lpstr>
      <vt:lpstr>DSG Counts in ShSy5Y off-Targets (7 compounds + risdiplam)</vt:lpstr>
      <vt:lpstr>DSG Counts in ShSy5Y off-Targets (7 compounds + risdplam)</vt:lpstr>
      <vt:lpstr>DSG Counts in ShSy5Y off-Targets (7 compounds + risdplam)</vt:lpstr>
      <vt:lpstr>DEG Counts in ShSy5Y off-Targets (7 compounds + risdplam)</vt:lpstr>
      <vt:lpstr>DEG Counts in ShSy5Y off-Targets (7 compounds + risdplam)</vt:lpstr>
      <vt:lpstr>DSG Counts in GM fibroblasts on-Targets (11 compounds + risdplam vs DMSO)</vt:lpstr>
      <vt:lpstr>DSG Counts in GM fibroblasts on-Targets (10 compounds vs risdplam)</vt:lpstr>
      <vt:lpstr>DSG Counts in GM09677c SMA fibroblasts off-Targets (11 compounds + risdplam)</vt:lpstr>
      <vt:lpstr>DSG Counts in GM09677c SMA fibroblasts off-Targets (11 compounds + risdplam)</vt:lpstr>
      <vt:lpstr>DSG Counts in GM09677c SMA fibroblasts off-Targets (VS DMSO or risdplam)</vt:lpstr>
      <vt:lpstr>DEG Counts in GM09677c SMA fibroblasts off-Targets (11 compounds + risdplam 1.5 FC Padj 0.05)</vt:lpstr>
      <vt:lpstr>DEG Counts in GM09677c SMA fibroblasts off-Targets (VS DMSO or risdplam)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New Slide Template</dc:title>
  <dc:creator>Waris Pramono</dc:creator>
  <cp:lastModifiedBy>Zhen Gao</cp:lastModifiedBy>
  <cp:revision>81</cp:revision>
  <cp:lastPrinted>2020-07-24T12:55:32Z</cp:lastPrinted>
  <dcterms:created xsi:type="dcterms:W3CDTF">2020-07-11T02:49:54Z</dcterms:created>
  <dcterms:modified xsi:type="dcterms:W3CDTF">2023-09-19T14:00:11Z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0x01010076F28390DE89C34297F6AF1C08495EBF</vt:lpwstr>
  </property>
  <property fmtid="{D5CDD505-2E9C-101B-9397-08002B2CF9AE}" pid="3" name="AuthorIds_UIVersion_1536">
    <vt:lpwstr>15</vt:lpwstr>
  </property>
</Properties>
</file>