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81" r:id="rId6"/>
    <p:sldId id="282" r:id="rId7"/>
    <p:sldId id="275" r:id="rId8"/>
    <p:sldId id="277" r:id="rId9"/>
    <p:sldId id="278" r:id="rId10"/>
    <p:sldId id="283" r:id="rId11"/>
    <p:sldId id="257" r:id="rId12"/>
    <p:sldId id="258" r:id="rId13"/>
    <p:sldId id="259" r:id="rId14"/>
    <p:sldId id="260" r:id="rId15"/>
    <p:sldId id="264" r:id="rId16"/>
    <p:sldId id="268" r:id="rId17"/>
    <p:sldId id="269" r:id="rId18"/>
    <p:sldId id="270" r:id="rId19"/>
    <p:sldId id="271" r:id="rId20"/>
    <p:sldId id="265" r:id="rId21"/>
    <p:sldId id="266" r:id="rId22"/>
    <p:sldId id="267" r:id="rId23"/>
    <p:sldId id="261" r:id="rId24"/>
    <p:sldId id="262" r:id="rId25"/>
    <p:sldId id="263" r:id="rId26"/>
    <p:sldId id="279" r:id="rId27"/>
    <p:sldId id="280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3BC9D-B92D-C84D-A6D8-62816EF795E8}" v="20" dt="2023-09-04T20:45:12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3"/>
    <p:restoredTop sz="96327"/>
  </p:normalViewPr>
  <p:slideViewPr>
    <p:cSldViewPr snapToGrid="0">
      <p:cViewPr varScale="1">
        <p:scale>
          <a:sx n="210" d="100"/>
          <a:sy n="210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 Gao" userId="753ca5ad-a66a-4072-86ff-fe9bc8c0233d" providerId="ADAL" clId="{6213BC9D-B92D-C84D-A6D8-62816EF795E8}"/>
    <pc:docChg chg="undo custSel addSld delSld modSld sldOrd">
      <pc:chgData name="Zhen Gao" userId="753ca5ad-a66a-4072-86ff-fe9bc8c0233d" providerId="ADAL" clId="{6213BC9D-B92D-C84D-A6D8-62816EF795E8}" dt="2023-09-04T20:45:23.803" v="184" actId="1076"/>
      <pc:docMkLst>
        <pc:docMk/>
      </pc:docMkLst>
      <pc:sldChg chg="addSp delSp modSp add del mod">
        <pc:chgData name="Zhen Gao" userId="753ca5ad-a66a-4072-86ff-fe9bc8c0233d" providerId="ADAL" clId="{6213BC9D-B92D-C84D-A6D8-62816EF795E8}" dt="2023-09-04T20:45:23.803" v="184" actId="1076"/>
        <pc:sldMkLst>
          <pc:docMk/>
          <pc:sldMk cId="271344481" sldId="256"/>
        </pc:sldMkLst>
        <pc:spChg chg="add mod">
          <ac:chgData name="Zhen Gao" userId="753ca5ad-a66a-4072-86ff-fe9bc8c0233d" providerId="ADAL" clId="{6213BC9D-B92D-C84D-A6D8-62816EF795E8}" dt="2023-09-04T19:26:32.678" v="135" actId="1076"/>
          <ac:spMkLst>
            <pc:docMk/>
            <pc:sldMk cId="271344481" sldId="256"/>
            <ac:spMk id="4" creationId="{80806113-D7E1-00F3-1488-DB18C2EAC104}"/>
          </ac:spMkLst>
        </pc:spChg>
        <pc:picChg chg="add del mod">
          <ac:chgData name="Zhen Gao" userId="753ca5ad-a66a-4072-86ff-fe9bc8c0233d" providerId="ADAL" clId="{6213BC9D-B92D-C84D-A6D8-62816EF795E8}" dt="2023-09-04T20:45:21.245" v="183" actId="478"/>
          <ac:picMkLst>
            <pc:docMk/>
            <pc:sldMk cId="271344481" sldId="256"/>
            <ac:picMk id="6" creationId="{AD341F2B-8EC0-7591-519D-FEF6D2709F04}"/>
          </ac:picMkLst>
        </pc:picChg>
        <pc:picChg chg="add del mod">
          <ac:chgData name="Zhen Gao" userId="753ca5ad-a66a-4072-86ff-fe9bc8c0233d" providerId="ADAL" clId="{6213BC9D-B92D-C84D-A6D8-62816EF795E8}" dt="2023-09-04T20:45:05.590" v="180" actId="478"/>
          <ac:picMkLst>
            <pc:docMk/>
            <pc:sldMk cId="271344481" sldId="256"/>
            <ac:picMk id="8" creationId="{3A5A8470-10D8-5C94-0108-FE7631EAEBE5}"/>
          </ac:picMkLst>
        </pc:picChg>
        <pc:picChg chg="add mod">
          <ac:chgData name="Zhen Gao" userId="753ca5ad-a66a-4072-86ff-fe9bc8c0233d" providerId="ADAL" clId="{6213BC9D-B92D-C84D-A6D8-62816EF795E8}" dt="2023-09-04T20:45:23.803" v="184" actId="1076"/>
          <ac:picMkLst>
            <pc:docMk/>
            <pc:sldMk cId="271344481" sldId="256"/>
            <ac:picMk id="10" creationId="{3C4D4156-1B7A-C3A6-691B-686CFEF2BF04}"/>
          </ac:picMkLst>
        </pc:picChg>
      </pc:sldChg>
      <pc:sldChg chg="addSp modSp add mod">
        <pc:chgData name="Zhen Gao" userId="753ca5ad-a66a-4072-86ff-fe9bc8c0233d" providerId="ADAL" clId="{6213BC9D-B92D-C84D-A6D8-62816EF795E8}" dt="2023-09-04T19:29:33.039" v="147" actId="14100"/>
        <pc:sldMkLst>
          <pc:docMk/>
          <pc:sldMk cId="353790943" sldId="272"/>
        </pc:sldMkLst>
        <pc:spChg chg="mod">
          <ac:chgData name="Zhen Gao" userId="753ca5ad-a66a-4072-86ff-fe9bc8c0233d" providerId="ADAL" clId="{6213BC9D-B92D-C84D-A6D8-62816EF795E8}" dt="2023-09-04T18:41:00.783" v="54" actId="6549"/>
          <ac:spMkLst>
            <pc:docMk/>
            <pc:sldMk cId="353790943" sldId="272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29:28.689" v="146" actId="1076"/>
          <ac:picMkLst>
            <pc:docMk/>
            <pc:sldMk cId="353790943" sldId="272"/>
            <ac:picMk id="3" creationId="{4011EDC6-B2FB-466A-7FE9-CECEA47B1F47}"/>
          </ac:picMkLst>
        </pc:picChg>
        <pc:picChg chg="add mod">
          <ac:chgData name="Zhen Gao" userId="753ca5ad-a66a-4072-86ff-fe9bc8c0233d" providerId="ADAL" clId="{6213BC9D-B92D-C84D-A6D8-62816EF795E8}" dt="2023-09-04T19:29:33.039" v="147" actId="14100"/>
          <ac:picMkLst>
            <pc:docMk/>
            <pc:sldMk cId="353790943" sldId="272"/>
            <ac:picMk id="6" creationId="{73C9B737-52CA-35FA-5BC0-50F59AAC2A17}"/>
          </ac:picMkLst>
        </pc:picChg>
      </pc:sldChg>
      <pc:sldChg chg="addSp modSp add mod">
        <pc:chgData name="Zhen Gao" userId="753ca5ad-a66a-4072-86ff-fe9bc8c0233d" providerId="ADAL" clId="{6213BC9D-B92D-C84D-A6D8-62816EF795E8}" dt="2023-09-04T19:30:05.546" v="152" actId="14100"/>
        <pc:sldMkLst>
          <pc:docMk/>
          <pc:sldMk cId="4050732465" sldId="273"/>
        </pc:sldMkLst>
        <pc:spChg chg="mod">
          <ac:chgData name="Zhen Gao" userId="753ca5ad-a66a-4072-86ff-fe9bc8c0233d" providerId="ADAL" clId="{6213BC9D-B92D-C84D-A6D8-62816EF795E8}" dt="2023-09-04T18:51:48.253" v="69" actId="6549"/>
          <ac:spMkLst>
            <pc:docMk/>
            <pc:sldMk cId="4050732465" sldId="273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29:52.281" v="149" actId="1076"/>
          <ac:picMkLst>
            <pc:docMk/>
            <pc:sldMk cId="4050732465" sldId="273"/>
            <ac:picMk id="3" creationId="{DFAB6B90-E6B8-1376-48B5-C5B6D819F3A3}"/>
          </ac:picMkLst>
        </pc:picChg>
        <pc:picChg chg="add mod">
          <ac:chgData name="Zhen Gao" userId="753ca5ad-a66a-4072-86ff-fe9bc8c0233d" providerId="ADAL" clId="{6213BC9D-B92D-C84D-A6D8-62816EF795E8}" dt="2023-09-04T19:30:05.546" v="152" actId="14100"/>
          <ac:picMkLst>
            <pc:docMk/>
            <pc:sldMk cId="4050732465" sldId="273"/>
            <ac:picMk id="6" creationId="{0354EE47-8269-B00E-629B-1DB5A7FB62E1}"/>
          </ac:picMkLst>
        </pc:picChg>
      </pc:sldChg>
      <pc:sldChg chg="addSp modSp add mod">
        <pc:chgData name="Zhen Gao" userId="753ca5ad-a66a-4072-86ff-fe9bc8c0233d" providerId="ADAL" clId="{6213BC9D-B92D-C84D-A6D8-62816EF795E8}" dt="2023-09-04T19:42:34.654" v="163" actId="1076"/>
        <pc:sldMkLst>
          <pc:docMk/>
          <pc:sldMk cId="436522945" sldId="274"/>
        </pc:sldMkLst>
        <pc:spChg chg="mod">
          <ac:chgData name="Zhen Gao" userId="753ca5ad-a66a-4072-86ff-fe9bc8c0233d" providerId="ADAL" clId="{6213BC9D-B92D-C84D-A6D8-62816EF795E8}" dt="2023-09-04T18:52:09.447" v="87" actId="20577"/>
          <ac:spMkLst>
            <pc:docMk/>
            <pc:sldMk cId="436522945" sldId="274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42:33.123" v="162" actId="1076"/>
          <ac:picMkLst>
            <pc:docMk/>
            <pc:sldMk cId="436522945" sldId="274"/>
            <ac:picMk id="3" creationId="{88598D88-0173-2BDD-DC95-8EBEF63D324F}"/>
          </ac:picMkLst>
        </pc:picChg>
        <pc:picChg chg="add mod">
          <ac:chgData name="Zhen Gao" userId="753ca5ad-a66a-4072-86ff-fe9bc8c0233d" providerId="ADAL" clId="{6213BC9D-B92D-C84D-A6D8-62816EF795E8}" dt="2023-09-04T19:42:34.654" v="163" actId="1076"/>
          <ac:picMkLst>
            <pc:docMk/>
            <pc:sldMk cId="436522945" sldId="274"/>
            <ac:picMk id="6" creationId="{862D6415-133A-B867-75ED-3C6BE420F3B1}"/>
          </ac:picMkLst>
        </pc:picChg>
      </pc:sldChg>
      <pc:sldChg chg="addSp modSp add mod">
        <pc:chgData name="Zhen Gao" userId="753ca5ad-a66a-4072-86ff-fe9bc8c0233d" providerId="ADAL" clId="{6213BC9D-B92D-C84D-A6D8-62816EF795E8}" dt="2023-09-04T19:56:19.376" v="179" actId="1076"/>
        <pc:sldMkLst>
          <pc:docMk/>
          <pc:sldMk cId="1453645485" sldId="275"/>
        </pc:sldMkLst>
        <pc:spChg chg="mod">
          <ac:chgData name="Zhen Gao" userId="753ca5ad-a66a-4072-86ff-fe9bc8c0233d" providerId="ADAL" clId="{6213BC9D-B92D-C84D-A6D8-62816EF795E8}" dt="2023-09-04T19:14:56.464" v="131"/>
          <ac:spMkLst>
            <pc:docMk/>
            <pc:sldMk cId="1453645485" sldId="275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56:09.455" v="177" actId="1076"/>
          <ac:picMkLst>
            <pc:docMk/>
            <pc:sldMk cId="1453645485" sldId="275"/>
            <ac:picMk id="3" creationId="{E7C176D1-A7B3-364E-1BCB-1093A1EB30D6}"/>
          </ac:picMkLst>
        </pc:picChg>
        <pc:picChg chg="add mod">
          <ac:chgData name="Zhen Gao" userId="753ca5ad-a66a-4072-86ff-fe9bc8c0233d" providerId="ADAL" clId="{6213BC9D-B92D-C84D-A6D8-62816EF795E8}" dt="2023-09-04T19:56:19.376" v="179" actId="1076"/>
          <ac:picMkLst>
            <pc:docMk/>
            <pc:sldMk cId="1453645485" sldId="275"/>
            <ac:picMk id="6" creationId="{386A1066-CA54-42E3-D4C8-FE4294E8813F}"/>
          </ac:picMkLst>
        </pc:picChg>
      </pc:sldChg>
      <pc:sldChg chg="modSp add mod ord">
        <pc:chgData name="Zhen Gao" userId="753ca5ad-a66a-4072-86ff-fe9bc8c0233d" providerId="ADAL" clId="{6213BC9D-B92D-C84D-A6D8-62816EF795E8}" dt="2023-09-04T18:53:53.583" v="125" actId="20578"/>
        <pc:sldMkLst>
          <pc:docMk/>
          <pc:sldMk cId="766808141" sldId="276"/>
        </pc:sldMkLst>
        <pc:spChg chg="mod">
          <ac:chgData name="Zhen Gao" userId="753ca5ad-a66a-4072-86ff-fe9bc8c0233d" providerId="ADAL" clId="{6213BC9D-B92D-C84D-A6D8-62816EF795E8}" dt="2023-09-04T18:52:25.530" v="115" actId="6549"/>
          <ac:spMkLst>
            <pc:docMk/>
            <pc:sldMk cId="766808141" sldId="276"/>
            <ac:spMk id="4" creationId="{80806113-D7E1-00F3-1488-DB18C2EAC104}"/>
          </ac:spMkLst>
        </pc:spChg>
      </pc:sldChg>
      <pc:sldChg chg="add">
        <pc:chgData name="Zhen Gao" userId="753ca5ad-a66a-4072-86ff-fe9bc8c0233d" providerId="ADAL" clId="{6213BC9D-B92D-C84D-A6D8-62816EF795E8}" dt="2023-09-04T18:40:33.565" v="34"/>
        <pc:sldMkLst>
          <pc:docMk/>
          <pc:sldMk cId="1127048036" sldId="277"/>
        </pc:sldMkLst>
      </pc:sldChg>
      <pc:sldChg chg="add">
        <pc:chgData name="Zhen Gao" userId="753ca5ad-a66a-4072-86ff-fe9bc8c0233d" providerId="ADAL" clId="{6213BC9D-B92D-C84D-A6D8-62816EF795E8}" dt="2023-09-04T18:40:33.565" v="34"/>
        <pc:sldMkLst>
          <pc:docMk/>
          <pc:sldMk cId="4252626181" sldId="278"/>
        </pc:sldMkLst>
      </pc:sldChg>
      <pc:sldChg chg="add ord">
        <pc:chgData name="Zhen Gao" userId="753ca5ad-a66a-4072-86ff-fe9bc8c0233d" providerId="ADAL" clId="{6213BC9D-B92D-C84D-A6D8-62816EF795E8}" dt="2023-09-04T18:53:57.283" v="126" actId="20578"/>
        <pc:sldMkLst>
          <pc:docMk/>
          <pc:sldMk cId="4102310964" sldId="279"/>
        </pc:sldMkLst>
      </pc:sldChg>
      <pc:sldChg chg="add ord">
        <pc:chgData name="Zhen Gao" userId="753ca5ad-a66a-4072-86ff-fe9bc8c0233d" providerId="ADAL" clId="{6213BC9D-B92D-C84D-A6D8-62816EF795E8}" dt="2023-09-04T18:53:58.759" v="127" actId="20578"/>
        <pc:sldMkLst>
          <pc:docMk/>
          <pc:sldMk cId="3981409200" sldId="280"/>
        </pc:sldMkLst>
      </pc:sldChg>
      <pc:sldChg chg="addSp modSp add mod ord">
        <pc:chgData name="Zhen Gao" userId="753ca5ad-a66a-4072-86ff-fe9bc8c0233d" providerId="ADAL" clId="{6213BC9D-B92D-C84D-A6D8-62816EF795E8}" dt="2023-09-04T19:42:59.923" v="168" actId="1076"/>
        <pc:sldMkLst>
          <pc:docMk/>
          <pc:sldMk cId="1012882092" sldId="281"/>
        </pc:sldMkLst>
        <pc:spChg chg="mod">
          <ac:chgData name="Zhen Gao" userId="753ca5ad-a66a-4072-86ff-fe9bc8c0233d" providerId="ADAL" clId="{6213BC9D-B92D-C84D-A6D8-62816EF795E8}" dt="2023-09-04T19:14:17.445" v="128"/>
          <ac:spMkLst>
            <pc:docMk/>
            <pc:sldMk cId="1012882092" sldId="281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42:59.923" v="168" actId="1076"/>
          <ac:picMkLst>
            <pc:docMk/>
            <pc:sldMk cId="1012882092" sldId="281"/>
            <ac:picMk id="3" creationId="{8F46362E-CFAB-7332-1DAE-6C800297BC18}"/>
          </ac:picMkLst>
        </pc:picChg>
        <pc:picChg chg="add mod">
          <ac:chgData name="Zhen Gao" userId="753ca5ad-a66a-4072-86ff-fe9bc8c0233d" providerId="ADAL" clId="{6213BC9D-B92D-C84D-A6D8-62816EF795E8}" dt="2023-09-04T19:42:58.215" v="167" actId="1076"/>
          <ac:picMkLst>
            <pc:docMk/>
            <pc:sldMk cId="1012882092" sldId="281"/>
            <ac:picMk id="6" creationId="{B85F0656-610D-64F2-1BEA-8DC648AD9DA4}"/>
          </ac:picMkLst>
        </pc:picChg>
      </pc:sldChg>
      <pc:sldChg chg="addSp modSp add mod ord replId">
        <pc:chgData name="Zhen Gao" userId="753ca5ad-a66a-4072-86ff-fe9bc8c0233d" providerId="ADAL" clId="{6213BC9D-B92D-C84D-A6D8-62816EF795E8}" dt="2023-09-04T19:43:35.133" v="174" actId="1076"/>
        <pc:sldMkLst>
          <pc:docMk/>
          <pc:sldMk cId="3001617002" sldId="282"/>
        </pc:sldMkLst>
        <pc:spChg chg="mod">
          <ac:chgData name="Zhen Gao" userId="753ca5ad-a66a-4072-86ff-fe9bc8c0233d" providerId="ADAL" clId="{6213BC9D-B92D-C84D-A6D8-62816EF795E8}" dt="2023-09-04T19:14:26.825" v="129"/>
          <ac:spMkLst>
            <pc:docMk/>
            <pc:sldMk cId="3001617002" sldId="282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43:33.313" v="173" actId="1076"/>
          <ac:picMkLst>
            <pc:docMk/>
            <pc:sldMk cId="3001617002" sldId="282"/>
            <ac:picMk id="3" creationId="{202527B3-C765-65BD-0533-FA6D586E7F82}"/>
          </ac:picMkLst>
        </pc:picChg>
        <pc:picChg chg="add mod">
          <ac:chgData name="Zhen Gao" userId="753ca5ad-a66a-4072-86ff-fe9bc8c0233d" providerId="ADAL" clId="{6213BC9D-B92D-C84D-A6D8-62816EF795E8}" dt="2023-09-04T19:43:35.133" v="174" actId="1076"/>
          <ac:picMkLst>
            <pc:docMk/>
            <pc:sldMk cId="3001617002" sldId="282"/>
            <ac:picMk id="6" creationId="{44B0AA0D-24E5-E4E1-EBAA-315941405AB7}"/>
          </ac:picMkLst>
        </pc:picChg>
      </pc:sldChg>
      <pc:sldChg chg="add">
        <pc:chgData name="Zhen Gao" userId="753ca5ad-a66a-4072-86ff-fe9bc8c0233d" providerId="ADAL" clId="{6213BC9D-B92D-C84D-A6D8-62816EF795E8}" dt="2023-09-04T18:53:42.831" v="124" actId="2890"/>
        <pc:sldMkLst>
          <pc:docMk/>
          <pc:sldMk cId="2749981270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D5F7-4687-56EC-B4BC-0C72B9965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7C002-EF5E-FA8F-630D-849891034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AEE8-B0E4-6E61-D7D2-5418CD5B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824A-8297-9831-CD7E-59BE1B9D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4C8C-B814-20CA-C77E-3CFCFA8E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F5DD-3817-9101-CE81-C2F0DD1A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96EB9-06D9-A400-5604-EF49C9C7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B66F-F64C-ECBF-946B-7A24D5AF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BAF4-4F74-FBF7-766C-32533D9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F7B5-8022-A95C-2555-EB91CB3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EA10A-9ED5-F684-FE96-5240C3F3B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7FECE-7ABF-1F3B-6A3E-19A88721B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1E3F-88BC-1A13-6FDE-A403A49E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3AF6-46CE-F5AB-52DB-AA2D9178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7F2D-310A-48DD-E8B8-7C58F897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7516-75BE-28D4-0A92-5DE2402D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2CBF-714F-05C4-42D1-03CFD378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8A46-540E-ACB2-8A89-2BE3DF09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C47F-B1C8-A526-F3B7-87010A37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7101-3F0A-860D-A85C-4C6C9852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914D-5F60-BFED-0255-286A737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4713E-158F-CC1C-E433-083B07F5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CF0F-6861-D687-249C-89A9BC31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0EDD-C5F5-5D8A-E0B1-A1EAE063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4156-0DA1-1F5A-3E9F-13514C74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2A90-B6F5-F307-38FE-15104D16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7873-C086-33E3-6C21-B2992EAC1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DC158-4175-958A-3EBA-0BEB9A4E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AD771-8383-24E4-F1CE-7DB16278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1E9F-0F5C-6CD6-DE76-05FCC314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4DD5-89CA-F945-17F8-CD9A15BB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EE39-E939-3498-F310-F7759EE1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CCF-00DB-E68A-8A84-D642086A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DE9D-AB0A-5AFE-CE6B-18ACF659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573EB-23D1-B408-424C-5D439CE32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9BE0E-59F1-299D-18B4-D8A356887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9787E-BBAA-B55E-DB1C-36A30A49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4BCED-B391-CB8D-CCEC-18626AB0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EE930-36E1-7C48-DB4B-778E309C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3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ECA7-404B-843E-2479-15B7CDAF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FE977-9A49-2370-3DBD-06FA0872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49C90-5005-55ED-10FC-F718F712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8D77-B038-7F47-4F55-83D7179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C97A0-D79A-2261-5F05-614B2BB9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1D796-08AF-52A4-4CE8-B6F3F070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5E447-8657-1507-0235-91CDF4EA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3FA3-0236-E369-259A-F9ADD33F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26AE-F1E1-7FC0-B25E-E4DB4AD0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49B8-5ADD-19FB-F787-7DFB0555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12C71-13AC-6D7E-13C6-349E091D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BB1D4-11E8-40CE-87BD-3802F765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83CA-E44D-96E8-D013-8A63D4D3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611F-1C0C-ABE5-A6FD-EE6D407C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416FE-DE56-982C-A4B5-EBF6C0403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0B3DE-27BD-37B5-35DF-C6937174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1C30A-1C06-EF0B-0C11-C6C89E1A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34E05-AF92-9848-6ED5-27533E7C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25E6A-3793-6418-FC8C-06DB1BFE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BBAC6-E466-1D27-6256-2C4D3B69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B244-660A-1713-5CC3-7F9C5710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3C65-2CF4-BA32-B4B6-A478F901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38E8-FEEA-1C70-E478-4EED478C7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5115-A109-3C74-4F44-587C52CBA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665921" y="278296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D4156-1B7A-C3A6-691B-686CFEF2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6957" y="109574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8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37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64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1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92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36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71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0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03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7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DEG-Group2: WT_mut1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4011EDC6-B2FB-466A-7FE9-CECEA47B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7531" y="1364975"/>
            <a:ext cx="6096000" cy="6096000"/>
          </a:xfrm>
          <a:prstGeom prst="rect">
            <a:avLst/>
          </a:prstGeom>
        </p:spPr>
      </p:pic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3C9B737-52CA-35FA-5BC0-50F59AAC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138" y="725558"/>
            <a:ext cx="7152861" cy="51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93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75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5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64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84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54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9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DEG-Group6:</a:t>
            </a:r>
          </a:p>
        </p:txBody>
      </p:sp>
    </p:spTree>
    <p:extLst>
      <p:ext uri="{BB962C8B-B14F-4D97-AF65-F5344CB8AC3E}">
        <p14:creationId xmlns:p14="http://schemas.microsoft.com/office/powerpoint/2010/main" val="76680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DEG-Group3: WT_mut2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DFAB6B90-E6B8-1376-48B5-C5B6D819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6678" y="1504122"/>
            <a:ext cx="6096000" cy="6096000"/>
          </a:xfrm>
          <a:prstGeom prst="rect">
            <a:avLst/>
          </a:prstGeom>
        </p:spPr>
      </p:pic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354EE47-8269-B00E-629B-1DB5A7FB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14" y="765314"/>
            <a:ext cx="6967729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DEG-Group4: BIO5127_and_mut1_mut2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88598D88-0173-2BDD-DC95-8EBEF63D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3522" y="1431234"/>
            <a:ext cx="6049618" cy="6049618"/>
          </a:xfrm>
          <a:prstGeom prst="rect">
            <a:avLst/>
          </a:prstGeom>
        </p:spPr>
      </p:pic>
      <p:pic>
        <p:nvPicPr>
          <p:cNvPr id="6" name="Picture 5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62D6415-133A-B867-75ED-3C6BE420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96" y="1798982"/>
            <a:ext cx="6358391" cy="42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2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DEG-Group5: PTC518_and_mut1_mut2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8F46362E-CFAB-7332-1DAE-6C800297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5887" y="1444487"/>
            <a:ext cx="6096000" cy="6096000"/>
          </a:xfrm>
          <a:prstGeom prst="rect">
            <a:avLst/>
          </a:prstGeom>
        </p:spPr>
      </p:pic>
      <p:pic>
        <p:nvPicPr>
          <p:cNvPr id="6" name="Picture 5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85F0656-610D-64F2-1BEA-8DC648AD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89" y="1139240"/>
            <a:ext cx="7772400" cy="52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418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DEG-Group6: Branaplam_and_mut1_mut2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202527B3-C765-65BD-0533-FA6D586E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3574" y="1106556"/>
            <a:ext cx="6096000" cy="6096000"/>
          </a:xfrm>
          <a:prstGeom prst="rect">
            <a:avLst/>
          </a:prstGeom>
        </p:spPr>
      </p:pic>
      <p:pic>
        <p:nvPicPr>
          <p:cNvPr id="6" name="Picture 5" descr="A graph of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44B0AA0D-24E5-E4E1-EBAA-31594140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139240"/>
            <a:ext cx="7772400" cy="52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1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467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DEG-Group7: PTC518_and_Branaplam_and_WT</a:t>
            </a: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7C176D1-A7B3-364E-1BCB-1093A1EB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02" y="1093304"/>
            <a:ext cx="5072932" cy="5764696"/>
          </a:xfrm>
          <a:prstGeom prst="rect">
            <a:avLst/>
          </a:prstGeom>
        </p:spPr>
      </p:pic>
      <p:pic>
        <p:nvPicPr>
          <p:cNvPr id="6" name="Picture 5" descr="A graph of numbers and a bar&#10;&#10;Description automatically generated">
            <a:extLst>
              <a:ext uri="{FF2B5EF4-FFF2-40B4-BE49-F238E27FC236}">
                <a16:creationId xmlns:a16="http://schemas.microsoft.com/office/drawing/2014/main" id="{386A1066-CA54-42E3-D4C8-FE4294E8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901" y="1563756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4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4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2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92</Words>
  <Application>Microsoft Macintosh PowerPoint</Application>
  <PresentationFormat>Widescreen</PresentationFormat>
  <Paragraphs>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Gao</dc:creator>
  <cp:lastModifiedBy>Zhen Gao</cp:lastModifiedBy>
  <cp:revision>1</cp:revision>
  <dcterms:created xsi:type="dcterms:W3CDTF">2023-09-04T18:37:33Z</dcterms:created>
  <dcterms:modified xsi:type="dcterms:W3CDTF">2023-09-04T20:45:26Z</dcterms:modified>
</cp:coreProperties>
</file>