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320" cy="6809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336120" y="1734480"/>
            <a:ext cx="2356200" cy="78480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fonction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(…, …)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336120" y="3672000"/>
            <a:ext cx="2356200" cy="784800"/>
          </a:xfrm>
          <a:prstGeom prst="rect">
            <a:avLst/>
          </a:prstGeom>
          <a:noFill/>
          <a:ln w="381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programme principal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16000" y="2592000"/>
            <a:ext cx="271152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appel de la fonction :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passage de 0, 1, ou plusieurs argument(s)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6145920" y="2673000"/>
            <a:ext cx="27820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renvoi d’un objet Python ou de rien du tout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3251880" y="1348560"/>
            <a:ext cx="24278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action effectuée</a:t>
            </a:r>
            <a:endParaRPr b="0" lang="fr-FR" sz="1800" spc="-1" strike="noStrike">
              <a:latin typeface="Arial"/>
            </a:endParaRPr>
          </a:p>
        </p:txBody>
      </p:sp>
      <p:cxnSp>
        <p:nvCxnSpPr>
          <p:cNvPr id="43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44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</p:cxn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LibreOffice/6.0.7.3$Linux_X86_64 LibreOffice_project/00m0$Build-3</Application>
  <Words>35</Words>
  <Paragraphs>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2019-01-29T17:14:18Z</dcterms:created>
  <dc:creator>Pat</dc:creator>
  <dc:description/>
  <dc:language>fr-FR</dc:language>
  <cp:lastModifiedBy/>
  <dcterms:modified xsi:type="dcterms:W3CDTF">2019-02-23T12:13:20Z</dcterms:modified>
  <cp:revision>11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Affichage à l'écran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