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A88C2-2722-4241-B23A-EDFC80FC486E}" type="datetimeFigureOut">
              <a:rPr lang="fr-FR" smtClean="0"/>
              <a:t>29/01/2019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02A95-E64A-4AF9-8263-3D9EB7AC7D2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4DA88C2-2722-4241-B23A-EDFC80FC486E}" type="datetimeFigureOut">
              <a:rPr lang="fr-FR" smtClean="0"/>
              <a:pPr/>
              <a:t>29/01/2019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47D02A95-E64A-4AF9-8263-3D9EB7AC7D2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71802" y="1357298"/>
            <a:ext cx="2357454" cy="785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fonction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(…, …)</a:t>
            </a:r>
            <a:endParaRPr lang="fr-FR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43240" y="4286256"/>
            <a:ext cx="2357454" cy="7858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programme</a:t>
            </a:r>
            <a:r>
              <a:rPr lang="en-US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principal</a:t>
            </a:r>
            <a:endParaRPr lang="fr-FR" dirty="0" err="1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Forme libre 12"/>
          <p:cNvSpPr/>
          <p:nvPr/>
        </p:nvSpPr>
        <p:spPr>
          <a:xfrm>
            <a:off x="2786605" y="2141316"/>
            <a:ext cx="350134" cy="2141317"/>
          </a:xfrm>
          <a:custGeom>
            <a:avLst/>
            <a:gdLst>
              <a:gd name="connsiteX0" fmla="*/ 350134 w 350134"/>
              <a:gd name="connsiteY0" fmla="*/ 2141317 h 2141317"/>
              <a:gd name="connsiteX1" fmla="*/ 14468 w 350134"/>
              <a:gd name="connsiteY1" fmla="*/ 1035935 h 2141317"/>
              <a:gd name="connsiteX2" fmla="*/ 263324 w 350134"/>
              <a:gd name="connsiteY2" fmla="*/ 0 h 214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34" h="2141317">
                <a:moveTo>
                  <a:pt x="350134" y="2141317"/>
                </a:moveTo>
                <a:cubicBezTo>
                  <a:pt x="189535" y="1767069"/>
                  <a:pt x="28936" y="1392821"/>
                  <a:pt x="14468" y="1035935"/>
                </a:cubicBezTo>
                <a:cubicBezTo>
                  <a:pt x="0" y="679049"/>
                  <a:pt x="131662" y="339524"/>
                  <a:pt x="263324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 rot="10800000">
            <a:off x="5429257" y="2144938"/>
            <a:ext cx="350134" cy="2141317"/>
          </a:xfrm>
          <a:custGeom>
            <a:avLst/>
            <a:gdLst>
              <a:gd name="connsiteX0" fmla="*/ 350134 w 350134"/>
              <a:gd name="connsiteY0" fmla="*/ 2141317 h 2141317"/>
              <a:gd name="connsiteX1" fmla="*/ 14468 w 350134"/>
              <a:gd name="connsiteY1" fmla="*/ 1035935 h 2141317"/>
              <a:gd name="connsiteX2" fmla="*/ 263324 w 350134"/>
              <a:gd name="connsiteY2" fmla="*/ 0 h 214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134" h="2141317">
                <a:moveTo>
                  <a:pt x="350134" y="2141317"/>
                </a:moveTo>
                <a:cubicBezTo>
                  <a:pt x="189535" y="1767069"/>
                  <a:pt x="28936" y="1392821"/>
                  <a:pt x="14468" y="1035935"/>
                </a:cubicBezTo>
                <a:cubicBezTo>
                  <a:pt x="0" y="679049"/>
                  <a:pt x="131662" y="339524"/>
                  <a:pt x="263324" y="0"/>
                </a:cubicBez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785786" y="2585861"/>
            <a:ext cx="22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appel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la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fonction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passage de 0, 1,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n argument(s)</a:t>
            </a:r>
            <a:endParaRPr lang="fr-FR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857884" y="2854107"/>
            <a:ext cx="2214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3)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renvoi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de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rien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ou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d’un objet Python</a:t>
            </a:r>
            <a:endParaRPr lang="fr-FR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3071802" y="916528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2) action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effectuée</a:t>
            </a:r>
            <a:endParaRPr lang="fr-FR" dirty="0" err="1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err="1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35</Words>
  <Application>Microsoft Office PowerPoint</Application>
  <PresentationFormat>Affichage à l'écran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7</cp:revision>
  <dcterms:created xsi:type="dcterms:W3CDTF">2019-01-29T17:14:18Z</dcterms:created>
  <dcterms:modified xsi:type="dcterms:W3CDTF">2019-01-29T17:41:07Z</dcterms:modified>
</cp:coreProperties>
</file>