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1121" y="1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43372" y="253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143504" y="39253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endCxn id="41" idx="4"/>
          </p:cNvCxnSpPr>
          <p:nvPr/>
        </p:nvCxnSpPr>
        <p:spPr>
          <a:xfrm rot="16200000" flipH="1">
            <a:off x="2155309" y="2456355"/>
            <a:ext cx="4199666" cy="12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16200000" flipH="1">
            <a:off x="4809547" y="4771456"/>
            <a:ext cx="117253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rot="3180000">
            <a:off x="3871701" y="3413162"/>
            <a:ext cx="1913314" cy="454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857356" y="2643182"/>
            <a:ext cx="47149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329786" y="704832"/>
            <a:ext cx="3852000" cy="385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143240" y="21431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pivot</a:t>
            </a:r>
            <a:endParaRPr lang="fr-FR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143636" y="3643314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masse </a:t>
            </a:r>
            <a:r>
              <a:rPr lang="en-US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ponctuelle</a:t>
            </a:r>
            <a:endParaRPr lang="fr-FR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3827216" y="2428868"/>
            <a:ext cx="285752" cy="142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10800000" flipV="1">
            <a:off x="5715008" y="4000504"/>
            <a:ext cx="500066" cy="142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t 45"/>
          <p:cNvGraphicFramePr>
            <a:graphicFrameLocks noChangeAspect="1"/>
          </p:cNvGraphicFramePr>
          <p:nvPr/>
        </p:nvGraphicFramePr>
        <p:xfrm>
          <a:off x="5072066" y="4643446"/>
          <a:ext cx="295276" cy="393701"/>
        </p:xfrm>
        <a:graphic>
          <a:graphicData uri="http://schemas.openxmlformats.org/presentationml/2006/ole">
            <p:oleObj spid="_x0000_s1026" name="Équation" r:id="rId3" imgW="152280" imgH="2030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714876" y="3571876"/>
          <a:ext cx="271463" cy="428628"/>
        </p:xfrm>
        <a:graphic>
          <a:graphicData uri="http://schemas.openxmlformats.org/presentationml/2006/ole">
            <p:oleObj spid="_x0000_s1027" name="Équation" r:id="rId4" imgW="139680" imgH="203040" progId="Equation.3">
              <p:embed/>
            </p:oleObj>
          </a:graphicData>
        </a:graphic>
      </p:graphicFrame>
      <p:cxnSp>
        <p:nvCxnSpPr>
          <p:cNvPr id="48" name="Connecteur droit 47"/>
          <p:cNvCxnSpPr/>
          <p:nvPr/>
        </p:nvCxnSpPr>
        <p:spPr>
          <a:xfrm rot="16200000" flipV="1">
            <a:off x="4679636" y="3464241"/>
            <a:ext cx="822495" cy="60913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572000" y="298823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tige</a:t>
            </a:r>
            <a:endParaRPr lang="fr-FR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Équation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15</cp:revision>
  <dcterms:created xsi:type="dcterms:W3CDTF">2018-09-17T10:29:24Z</dcterms:created>
  <dcterms:modified xsi:type="dcterms:W3CDTF">2019-03-25T22:00:21Z</dcterms:modified>
</cp:coreProperties>
</file>