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432" y="18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8DC9-2BF5-4A92-B821-61A5A6C56B51}" type="datetimeFigureOut">
              <a:rPr lang="fr-FR" smtClean="0"/>
              <a:pPr/>
              <a:t>25/03/2019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143372" y="253364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143504" y="392535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endCxn id="41" idx="4"/>
          </p:cNvCxnSpPr>
          <p:nvPr/>
        </p:nvCxnSpPr>
        <p:spPr>
          <a:xfrm rot="16200000" flipH="1">
            <a:off x="2155309" y="2456355"/>
            <a:ext cx="4199666" cy="12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rot="6945861">
            <a:off x="4119476" y="2704550"/>
            <a:ext cx="457739" cy="657692"/>
          </a:xfrm>
          <a:prstGeom prst="arc">
            <a:avLst>
              <a:gd name="adj1" fmla="val 16200000"/>
              <a:gd name="adj2" fmla="val 21193939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311123" y="320146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</a:t>
            </a:r>
            <a:endParaRPr lang="fr-FR" i="1" dirty="0">
              <a:solidFill>
                <a:srgbClr val="00B050"/>
              </a:solidFill>
              <a:latin typeface="Symbol" pitchFamily="18" charset="2"/>
            </a:endParaRPr>
          </a:p>
        </p:txBody>
      </p:sp>
      <p:cxnSp>
        <p:nvCxnSpPr>
          <p:cNvPr id="22" name="Connecteur droit 21"/>
          <p:cNvCxnSpPr/>
          <p:nvPr/>
        </p:nvCxnSpPr>
        <p:spPr>
          <a:xfrm>
            <a:off x="3643306" y="2642653"/>
            <a:ext cx="12144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3790725" y="2590147"/>
            <a:ext cx="92869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786314" y="253364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286248" y="19621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752450" y="309776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fr-FR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 rot="16200000" flipH="1">
            <a:off x="4809547" y="4771456"/>
            <a:ext cx="1172536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000628" y="455986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fr-FR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 rot="3180000">
            <a:off x="3871701" y="3413162"/>
            <a:ext cx="1913314" cy="45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1857356" y="2643182"/>
            <a:ext cx="471490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329786" y="704832"/>
            <a:ext cx="3852000" cy="3852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 rot="16200000" flipH="1">
            <a:off x="5273461" y="4315752"/>
            <a:ext cx="792000" cy="533168"/>
          </a:xfrm>
          <a:prstGeom prst="line">
            <a:avLst/>
          </a:prstGeom>
          <a:ln w="1905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10800000" flipV="1">
            <a:off x="5407645" y="4961439"/>
            <a:ext cx="533930" cy="39053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rot="16200000" flipH="1">
            <a:off x="4731123" y="4698637"/>
            <a:ext cx="790434" cy="537176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10800000" flipV="1">
            <a:off x="4860683" y="4191370"/>
            <a:ext cx="533930" cy="390531"/>
          </a:xfrm>
          <a:prstGeom prst="line">
            <a:avLst/>
          </a:prstGeom>
          <a:ln w="254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5696774" y="440005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gcos</a:t>
            </a:r>
            <a:r>
              <a:rPr lang="en-US" i="1" dirty="0" err="1" smtClean="0">
                <a:solidFill>
                  <a:srgbClr val="7030A0"/>
                </a:solidFill>
                <a:latin typeface="Symbol" pitchFamily="18" charset="2"/>
                <a:cs typeface="Times New Roman" pitchFamily="18" charset="0"/>
              </a:rPr>
              <a:t>q</a:t>
            </a:r>
            <a:endParaRPr lang="fr-FR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5643570" y="500063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gsin</a:t>
            </a:r>
            <a:r>
              <a:rPr lang="en-US" i="1" dirty="0" err="1" smtClean="0">
                <a:solidFill>
                  <a:schemeClr val="accent6"/>
                </a:solidFill>
                <a:latin typeface="Symbol" pitchFamily="18" charset="2"/>
                <a:cs typeface="Times New Roman" pitchFamily="18" charset="0"/>
              </a:rPr>
              <a:t>q</a:t>
            </a:r>
            <a:endParaRPr lang="fr-FR" i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720606" y="49884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=0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rad</a:t>
            </a:r>
            <a:endParaRPr lang="fr-FR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Connecteur droit avec flèche 33"/>
          <p:cNvCxnSpPr>
            <a:stCxn id="31" idx="0"/>
            <a:endCxn id="41" idx="4"/>
          </p:cNvCxnSpPr>
          <p:nvPr/>
        </p:nvCxnSpPr>
        <p:spPr>
          <a:xfrm rot="16200000" flipV="1">
            <a:off x="4040258" y="4772360"/>
            <a:ext cx="431662" cy="60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072198" y="234528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p/2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rad</a:t>
            </a:r>
            <a:endParaRPr lang="fr-FR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142976" y="232116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=-</a:t>
            </a:r>
            <a:r>
              <a:rPr lang="en-US" dirty="0" smtClean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p/2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rad</a:t>
            </a:r>
            <a:endParaRPr lang="fr-FR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531577" y="35716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=±</a:t>
            </a:r>
            <a:r>
              <a:rPr lang="en-US" dirty="0" smtClean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rad</a:t>
            </a:r>
            <a:endParaRPr lang="fr-FR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Arc 45"/>
          <p:cNvSpPr/>
          <p:nvPr/>
        </p:nvSpPr>
        <p:spPr>
          <a:xfrm rot="6945861">
            <a:off x="5260903" y="4242109"/>
            <a:ext cx="408141" cy="516922"/>
          </a:xfrm>
          <a:prstGeom prst="arc">
            <a:avLst>
              <a:gd name="adj1" fmla="val 16200000"/>
              <a:gd name="adj2" fmla="val 21193939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430482" y="46313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</a:t>
            </a:r>
            <a:endParaRPr lang="fr-FR" i="1" dirty="0">
              <a:solidFill>
                <a:srgbClr val="00B050"/>
              </a:solidFill>
              <a:latin typeface="Symbol" pitchFamily="18" charset="2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254007" y="407194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gsin</a:t>
            </a:r>
            <a:r>
              <a:rPr lang="en-US" i="1" dirty="0" err="1" smtClean="0">
                <a:solidFill>
                  <a:schemeClr val="accent6"/>
                </a:solidFill>
                <a:latin typeface="Symbol" pitchFamily="18" charset="2"/>
                <a:cs typeface="Times New Roman" pitchFamily="18" charset="0"/>
              </a:rPr>
              <a:t>q</a:t>
            </a:r>
            <a:endParaRPr lang="fr-FR" i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</Words>
  <Application>Microsoft Office PowerPoint</Application>
  <PresentationFormat>Affichage à l'écran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Pat</dc:creator>
  <cp:lastModifiedBy>Pat</cp:lastModifiedBy>
  <cp:revision>17</cp:revision>
  <dcterms:created xsi:type="dcterms:W3CDTF">2018-09-17T10:29:24Z</dcterms:created>
  <dcterms:modified xsi:type="dcterms:W3CDTF">2019-03-25T21:57:23Z</dcterms:modified>
</cp:coreProperties>
</file>