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432" y="15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DC9-2BF5-4A92-B821-61A5A6C56B51}" type="datetimeFigureOut">
              <a:rPr lang="fr-FR" smtClean="0"/>
              <a:pPr/>
              <a:t>03/03/2019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43372" y="253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143504" y="39253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endCxn id="41" idx="4"/>
          </p:cNvCxnSpPr>
          <p:nvPr/>
        </p:nvCxnSpPr>
        <p:spPr>
          <a:xfrm rot="16200000" flipH="1">
            <a:off x="2155309" y="2456355"/>
            <a:ext cx="4199666" cy="1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6945861">
            <a:off x="4119476" y="2704550"/>
            <a:ext cx="457739" cy="657692"/>
          </a:xfrm>
          <a:prstGeom prst="arc">
            <a:avLst>
              <a:gd name="adj1" fmla="val 16200000"/>
              <a:gd name="adj2" fmla="val 21193939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11123" y="32014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</a:t>
            </a:r>
            <a:endParaRPr lang="fr-FR" i="1" dirty="0">
              <a:solidFill>
                <a:srgbClr val="00B050"/>
              </a:solidFill>
              <a:latin typeface="Symbol" pitchFamily="18" charset="2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3643306" y="2642653"/>
            <a:ext cx="12144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3790725" y="2590147"/>
            <a:ext cx="92869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86314" y="25336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86248" y="196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52450" y="30977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fr-FR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 rot="16200000" flipH="1">
            <a:off x="4809547" y="4771456"/>
            <a:ext cx="117253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000628" y="455986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rot="3180000">
            <a:off x="3871701" y="3413162"/>
            <a:ext cx="1913314" cy="45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857356" y="2643182"/>
            <a:ext cx="47149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329786" y="704832"/>
            <a:ext cx="3852000" cy="385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 rot="16200000" flipH="1">
            <a:off x="5288616" y="4288492"/>
            <a:ext cx="748244" cy="53316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0800000" flipV="1">
            <a:off x="4857752" y="4181476"/>
            <a:ext cx="533930" cy="39053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6200000" flipH="1">
            <a:off x="4731123" y="4698637"/>
            <a:ext cx="790434" cy="53717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10800000" flipV="1">
            <a:off x="5403858" y="4946130"/>
            <a:ext cx="533930" cy="390531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693843" y="44000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i="1" dirty="0" err="1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306563" y="4119187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i="1" dirty="0" err="1" smtClean="0">
                <a:solidFill>
                  <a:schemeClr val="accent6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20606" y="49884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Connecteur droit avec flèche 33"/>
          <p:cNvCxnSpPr>
            <a:stCxn id="31" idx="0"/>
            <a:endCxn id="41" idx="4"/>
          </p:cNvCxnSpPr>
          <p:nvPr/>
        </p:nvCxnSpPr>
        <p:spPr>
          <a:xfrm rot="16200000" flipV="1">
            <a:off x="4040258" y="4772360"/>
            <a:ext cx="431662" cy="60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143240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pivot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43636" y="364331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masse </a:t>
            </a:r>
            <a:r>
              <a:rPr lang="en-US" dirty="0" err="1" smtClean="0">
                <a:solidFill>
                  <a:srgbClr val="0070C0"/>
                </a:solidFill>
              </a:rPr>
              <a:t>ponctuelle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3827216" y="2428868"/>
            <a:ext cx="285752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10800000" flipV="1">
            <a:off x="5715008" y="4000504"/>
            <a:ext cx="500066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072198" y="234528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142976" y="23211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531577" y="35716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=±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12</cp:revision>
  <dcterms:created xsi:type="dcterms:W3CDTF">2018-09-17T10:29:24Z</dcterms:created>
  <dcterms:modified xsi:type="dcterms:W3CDTF">2019-03-03T18:52:40Z</dcterms:modified>
</cp:coreProperties>
</file>