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30" d="100"/>
          <a:sy n="130" d="100"/>
        </p:scale>
        <p:origin x="432" y="184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26/03/2019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26/03/2019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26/03/2019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26/03/2019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26/03/2019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26/03/2019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26/03/2019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26/03/2019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26/03/2019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26/03/2019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98DC9-2BF5-4A92-B821-61A5A6C56B51}" type="datetimeFigureOut">
              <a:rPr lang="fr-FR" smtClean="0"/>
              <a:pPr/>
              <a:t>26/03/2019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98DC9-2BF5-4A92-B821-61A5A6C56B51}" type="datetimeFigureOut">
              <a:rPr lang="fr-FR" smtClean="0"/>
              <a:pPr/>
              <a:t>26/03/2019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1526A1-7CF4-45E2-AD0E-A44F95037F30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lipse 3"/>
          <p:cNvSpPr/>
          <p:nvPr/>
        </p:nvSpPr>
        <p:spPr>
          <a:xfrm>
            <a:off x="4143372" y="2533644"/>
            <a:ext cx="214314" cy="21431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Ellipse 8"/>
          <p:cNvSpPr/>
          <p:nvPr/>
        </p:nvSpPr>
        <p:spPr>
          <a:xfrm>
            <a:off x="5143504" y="3925356"/>
            <a:ext cx="500066" cy="50006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5" name="Connecteur droit 14"/>
          <p:cNvCxnSpPr>
            <a:endCxn id="41" idx="4"/>
          </p:cNvCxnSpPr>
          <p:nvPr/>
        </p:nvCxnSpPr>
        <p:spPr>
          <a:xfrm rot="16200000" flipH="1">
            <a:off x="2155309" y="2456355"/>
            <a:ext cx="4199666" cy="12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Arc 15"/>
          <p:cNvSpPr/>
          <p:nvPr/>
        </p:nvSpPr>
        <p:spPr>
          <a:xfrm rot="6945861">
            <a:off x="4119476" y="2704550"/>
            <a:ext cx="457739" cy="657692"/>
          </a:xfrm>
          <a:prstGeom prst="arc">
            <a:avLst>
              <a:gd name="adj1" fmla="val 16200000"/>
              <a:gd name="adj2" fmla="val 21193939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17" name="ZoneTexte 16"/>
          <p:cNvSpPr txBox="1"/>
          <p:nvPr/>
        </p:nvSpPr>
        <p:spPr>
          <a:xfrm>
            <a:off x="4311123" y="320146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  <a:latin typeface="Symbol" pitchFamily="18" charset="2"/>
              </a:rPr>
              <a:t>q</a:t>
            </a:r>
            <a:endParaRPr lang="fr-FR" i="1" dirty="0">
              <a:solidFill>
                <a:srgbClr val="00B050"/>
              </a:solidFill>
              <a:latin typeface="Symbol" pitchFamily="18" charset="2"/>
            </a:endParaRPr>
          </a:p>
        </p:txBody>
      </p:sp>
      <p:cxnSp>
        <p:nvCxnSpPr>
          <p:cNvPr id="22" name="Connecteur droit 21"/>
          <p:cNvCxnSpPr/>
          <p:nvPr/>
        </p:nvCxnSpPr>
        <p:spPr>
          <a:xfrm>
            <a:off x="3643306" y="2642653"/>
            <a:ext cx="1214446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rot="5400000" flipH="1" flipV="1">
            <a:off x="3790725" y="2590147"/>
            <a:ext cx="928694" cy="0"/>
          </a:xfrm>
          <a:prstGeom prst="line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ZoneTexte 26"/>
          <p:cNvSpPr txBox="1"/>
          <p:nvPr/>
        </p:nvSpPr>
        <p:spPr>
          <a:xfrm>
            <a:off x="4786314" y="2533644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x</a:t>
            </a:r>
            <a:endParaRPr lang="fr-FR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ZoneTexte 27"/>
          <p:cNvSpPr txBox="1"/>
          <p:nvPr/>
        </p:nvSpPr>
        <p:spPr>
          <a:xfrm>
            <a:off x="4286248" y="1962140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y</a:t>
            </a:r>
            <a:endParaRPr lang="fr-FR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ZoneTexte 28"/>
          <p:cNvSpPr txBox="1"/>
          <p:nvPr/>
        </p:nvSpPr>
        <p:spPr>
          <a:xfrm>
            <a:off x="4752450" y="3097765"/>
            <a:ext cx="428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L</a:t>
            </a:r>
            <a:endParaRPr lang="fr-FR" i="1" dirty="0">
              <a:solidFill>
                <a:srgbClr val="C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0" name="Connecteur droit 29"/>
          <p:cNvCxnSpPr/>
          <p:nvPr/>
        </p:nvCxnSpPr>
        <p:spPr>
          <a:xfrm rot="16200000" flipH="1">
            <a:off x="4809547" y="4771456"/>
            <a:ext cx="1172536" cy="0"/>
          </a:xfrm>
          <a:prstGeom prst="line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ZoneTexte 32"/>
          <p:cNvSpPr txBox="1"/>
          <p:nvPr/>
        </p:nvSpPr>
        <p:spPr>
          <a:xfrm>
            <a:off x="4983042" y="4559866"/>
            <a:ext cx="571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mg</a:t>
            </a:r>
            <a:endParaRPr lang="fr-FR" i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6" name="Connecteur droit 5"/>
          <p:cNvCxnSpPr/>
          <p:nvPr/>
        </p:nvCxnSpPr>
        <p:spPr>
          <a:xfrm rot="3180000">
            <a:off x="3871701" y="3413162"/>
            <a:ext cx="1913314" cy="4541"/>
          </a:xfrm>
          <a:prstGeom prst="line">
            <a:avLst/>
          </a:prstGeom>
          <a:ln w="254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1857356" y="2643182"/>
            <a:ext cx="4714908" cy="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Ellipse 40"/>
          <p:cNvSpPr/>
          <p:nvPr/>
        </p:nvSpPr>
        <p:spPr>
          <a:xfrm>
            <a:off x="2329786" y="704832"/>
            <a:ext cx="3852000" cy="3852000"/>
          </a:xfrm>
          <a:prstGeom prst="ellipse">
            <a:avLst/>
          </a:prstGeom>
          <a:noFill/>
          <a:ln w="952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/>
          <p:cNvCxnSpPr/>
          <p:nvPr/>
        </p:nvCxnSpPr>
        <p:spPr>
          <a:xfrm rot="16200000" flipH="1">
            <a:off x="5273461" y="4315752"/>
            <a:ext cx="792000" cy="533168"/>
          </a:xfrm>
          <a:prstGeom prst="line">
            <a:avLst/>
          </a:prstGeom>
          <a:ln w="19050">
            <a:solidFill>
              <a:srgbClr val="7030A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>
          <a:xfrm rot="10800000" flipV="1">
            <a:off x="5407645" y="4961439"/>
            <a:ext cx="533930" cy="390531"/>
          </a:xfrm>
          <a:prstGeom prst="line">
            <a:avLst/>
          </a:prstGeom>
          <a:ln w="12700">
            <a:solidFill>
              <a:schemeClr val="accent6">
                <a:lumMod val="75000"/>
              </a:schemeClr>
            </a:solidFill>
            <a:prstDash val="dash"/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>
          <a:xfrm rot="16200000" flipH="1">
            <a:off x="4731123" y="4698637"/>
            <a:ext cx="790434" cy="537176"/>
          </a:xfrm>
          <a:prstGeom prst="line">
            <a:avLst/>
          </a:prstGeom>
          <a:ln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rot="10800000" flipV="1">
            <a:off x="4860683" y="4191370"/>
            <a:ext cx="533930" cy="390531"/>
          </a:xfrm>
          <a:prstGeom prst="line">
            <a:avLst/>
          </a:prstGeom>
          <a:ln w="254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5696774" y="4400058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mg</a:t>
            </a:r>
            <a:r>
              <a:rPr lang="en-US" dirty="0" err="1" smtClean="0">
                <a:solidFill>
                  <a:srgbClr val="7030A0"/>
                </a:solidFill>
                <a:latin typeface="Times New Roman" pitchFamily="18" charset="0"/>
                <a:cs typeface="Times New Roman" pitchFamily="18" charset="0"/>
              </a:rPr>
              <a:t>cos</a:t>
            </a:r>
            <a:r>
              <a:rPr lang="en-US" i="1" dirty="0" err="1" smtClean="0">
                <a:solidFill>
                  <a:srgbClr val="7030A0"/>
                </a:solidFill>
                <a:latin typeface="Symbol" pitchFamily="18" charset="2"/>
                <a:cs typeface="Times New Roman" pitchFamily="18" charset="0"/>
              </a:rPr>
              <a:t>q</a:t>
            </a:r>
            <a:endParaRPr lang="fr-FR" i="1" dirty="0">
              <a:solidFill>
                <a:srgbClr val="7030A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3720606" y="4988494"/>
            <a:ext cx="107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B050"/>
                </a:solidFill>
                <a:latin typeface="Symbol" pitchFamily="18" charset="2"/>
              </a:rPr>
              <a:t>q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=0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rad</a:t>
            </a:r>
            <a:endParaRPr lang="fr-FR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cxnSp>
        <p:nvCxnSpPr>
          <p:cNvPr id="34" name="Connecteur droit avec flèche 33"/>
          <p:cNvCxnSpPr>
            <a:stCxn id="31" idx="0"/>
            <a:endCxn id="41" idx="4"/>
          </p:cNvCxnSpPr>
          <p:nvPr/>
        </p:nvCxnSpPr>
        <p:spPr>
          <a:xfrm rot="16200000" flipV="1">
            <a:off x="4040258" y="4772360"/>
            <a:ext cx="431662" cy="60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ZoneTexte 35"/>
          <p:cNvSpPr txBox="1"/>
          <p:nvPr/>
        </p:nvSpPr>
        <p:spPr>
          <a:xfrm>
            <a:off x="6072198" y="2345288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B050"/>
                </a:solidFill>
                <a:latin typeface="Symbol" pitchFamily="18" charset="2"/>
              </a:rPr>
              <a:t>q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dirty="0" smtClean="0">
                <a:solidFill>
                  <a:srgbClr val="00B050"/>
                </a:solidFill>
                <a:latin typeface="Symbol" pitchFamily="18" charset="2"/>
                <a:cs typeface="Times New Roman" pitchFamily="18" charset="0"/>
              </a:rPr>
              <a:t>p/2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rad</a:t>
            </a:r>
            <a:endParaRPr lang="fr-FR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ZoneTexte 41"/>
          <p:cNvSpPr txBox="1"/>
          <p:nvPr/>
        </p:nvSpPr>
        <p:spPr>
          <a:xfrm>
            <a:off x="1142976" y="2321164"/>
            <a:ext cx="1285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B050"/>
                </a:solidFill>
                <a:latin typeface="Symbol" pitchFamily="18" charset="2"/>
              </a:rPr>
              <a:t>q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=-</a:t>
            </a:r>
            <a:r>
              <a:rPr lang="en-US" dirty="0" smtClean="0">
                <a:solidFill>
                  <a:srgbClr val="00B050"/>
                </a:solidFill>
                <a:latin typeface="Symbol" pitchFamily="18" charset="2"/>
                <a:cs typeface="Times New Roman" pitchFamily="18" charset="0"/>
              </a:rPr>
              <a:t>p/2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rad</a:t>
            </a:r>
            <a:endParaRPr lang="fr-FR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ZoneTexte 44"/>
          <p:cNvSpPr txBox="1"/>
          <p:nvPr/>
        </p:nvSpPr>
        <p:spPr>
          <a:xfrm>
            <a:off x="3531577" y="357166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 smtClean="0">
                <a:solidFill>
                  <a:srgbClr val="00B050"/>
                </a:solidFill>
                <a:latin typeface="Symbol" pitchFamily="18" charset="2"/>
              </a:rPr>
              <a:t>q 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=±</a:t>
            </a:r>
            <a:r>
              <a:rPr lang="en-US" dirty="0" smtClean="0">
                <a:solidFill>
                  <a:srgbClr val="00B050"/>
                </a:solidFill>
                <a:latin typeface="Symbol" pitchFamily="18" charset="2"/>
                <a:cs typeface="Times New Roman" pitchFamily="18" charset="0"/>
              </a:rPr>
              <a:t>p</a:t>
            </a:r>
            <a:r>
              <a:rPr lang="en-US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rad</a:t>
            </a:r>
            <a:endParaRPr lang="fr-FR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6" name="Arc 45"/>
          <p:cNvSpPr/>
          <p:nvPr/>
        </p:nvSpPr>
        <p:spPr>
          <a:xfrm rot="6945861">
            <a:off x="5260903" y="4242109"/>
            <a:ext cx="408141" cy="516922"/>
          </a:xfrm>
          <a:prstGeom prst="arc">
            <a:avLst>
              <a:gd name="adj1" fmla="val 16200000"/>
              <a:gd name="adj2" fmla="val 21193939"/>
            </a:avLst>
          </a:prstGeom>
          <a:ln w="254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rgbClr val="00B050"/>
              </a:solidFill>
            </a:endParaRPr>
          </a:p>
        </p:txBody>
      </p:sp>
      <p:sp>
        <p:nvSpPr>
          <p:cNvPr id="48" name="ZoneTexte 47"/>
          <p:cNvSpPr txBox="1"/>
          <p:nvPr/>
        </p:nvSpPr>
        <p:spPr>
          <a:xfrm>
            <a:off x="5430482" y="4631304"/>
            <a:ext cx="3571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rgbClr val="00B050"/>
                </a:solidFill>
                <a:latin typeface="Symbol" pitchFamily="18" charset="2"/>
              </a:rPr>
              <a:t>q</a:t>
            </a:r>
            <a:endParaRPr lang="fr-FR" i="1" dirty="0">
              <a:solidFill>
                <a:srgbClr val="00B050"/>
              </a:solidFill>
              <a:latin typeface="Symbol" pitchFamily="18" charset="2"/>
            </a:endParaRPr>
          </a:p>
        </p:txBody>
      </p:sp>
      <p:sp>
        <p:nvSpPr>
          <p:cNvPr id="32" name="ZoneTexte 31"/>
          <p:cNvSpPr txBox="1"/>
          <p:nvPr/>
        </p:nvSpPr>
        <p:spPr>
          <a:xfrm>
            <a:off x="4286248" y="4107790"/>
            <a:ext cx="11430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mg</a:t>
            </a:r>
            <a:r>
              <a:rPr lang="en-US" dirty="0" err="1" smtClean="0">
                <a:solidFill>
                  <a:schemeClr val="accent6"/>
                </a:solidFill>
                <a:latin typeface="Times New Roman" pitchFamily="18" charset="0"/>
                <a:cs typeface="Times New Roman" pitchFamily="18" charset="0"/>
              </a:rPr>
              <a:t>sin</a:t>
            </a:r>
            <a:r>
              <a:rPr lang="en-US" i="1" dirty="0" err="1" smtClean="0">
                <a:solidFill>
                  <a:schemeClr val="accent6"/>
                </a:solidFill>
                <a:latin typeface="Symbol" pitchFamily="18" charset="2"/>
                <a:cs typeface="Times New Roman" pitchFamily="18" charset="0"/>
              </a:rPr>
              <a:t>q</a:t>
            </a:r>
            <a:endParaRPr lang="fr-FR" i="1" dirty="0">
              <a:solidFill>
                <a:schemeClr val="accent6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24</Words>
  <Application>Microsoft Office PowerPoint</Application>
  <PresentationFormat>Affichage à l'écran (4:3)</PresentationFormat>
  <Paragraphs>12</Paragraphs>
  <Slides>1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2" baseType="lpstr">
      <vt:lpstr>Thème Office</vt:lpstr>
      <vt:lpstr>Diapositive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Pat</dc:creator>
  <cp:lastModifiedBy>Pat</cp:lastModifiedBy>
  <cp:revision>18</cp:revision>
  <dcterms:created xsi:type="dcterms:W3CDTF">2018-09-17T10:29:24Z</dcterms:created>
  <dcterms:modified xsi:type="dcterms:W3CDTF">2019-03-26T11:21:34Z</dcterms:modified>
</cp:coreProperties>
</file>