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564" y="18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24/03/2019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3143240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pivot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43636" y="3643314"/>
            <a:ext cx="121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masse </a:t>
            </a:r>
            <a:r>
              <a:rPr lang="en-US" dirty="0" err="1" smtClean="0">
                <a:solidFill>
                  <a:srgbClr val="0070C0"/>
                </a:solidFill>
              </a:rPr>
              <a:t>ponctuelle</a:t>
            </a:r>
            <a:endParaRPr lang="fr-FR" dirty="0">
              <a:solidFill>
                <a:srgbClr val="0070C0"/>
              </a:solidFill>
            </a:endParaRPr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3827216" y="2428868"/>
            <a:ext cx="285752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rot="10800000" flipV="1">
            <a:off x="5715008" y="4000504"/>
            <a:ext cx="500066" cy="1428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t 45"/>
          <p:cNvGraphicFramePr>
            <a:graphicFrameLocks noChangeAspect="1"/>
          </p:cNvGraphicFramePr>
          <p:nvPr/>
        </p:nvGraphicFramePr>
        <p:xfrm>
          <a:off x="5072066" y="4643446"/>
          <a:ext cx="295276" cy="393701"/>
        </p:xfrm>
        <a:graphic>
          <a:graphicData uri="http://schemas.openxmlformats.org/presentationml/2006/ole">
            <p:oleObj spid="_x0000_s1026" name="Équation" r:id="rId3" imgW="152280" imgH="20304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714876" y="3571876"/>
          <a:ext cx="271463" cy="428628"/>
        </p:xfrm>
        <a:graphic>
          <a:graphicData uri="http://schemas.openxmlformats.org/presentationml/2006/ole">
            <p:oleObj spid="_x0000_s1027" name="Équation" r:id="rId4" imgW="139680" imgH="203040" progId="Equation.3">
              <p:embed/>
            </p:oleObj>
          </a:graphicData>
        </a:graphic>
      </p:graphicFrame>
      <p:cxnSp>
        <p:nvCxnSpPr>
          <p:cNvPr id="48" name="Connecteur droit 47"/>
          <p:cNvCxnSpPr/>
          <p:nvPr/>
        </p:nvCxnSpPr>
        <p:spPr>
          <a:xfrm rot="16200000" flipV="1">
            <a:off x="4679636" y="3464241"/>
            <a:ext cx="822495" cy="6091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</Words>
  <Application>Microsoft Office PowerPoint</Application>
  <PresentationFormat>Affichage à l'écran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Thème Office</vt:lpstr>
      <vt:lpstr>Microsoft Éditeur d'équations 3.0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14</cp:revision>
  <dcterms:created xsi:type="dcterms:W3CDTF">2018-09-17T10:29:24Z</dcterms:created>
  <dcterms:modified xsi:type="dcterms:W3CDTF">2019-03-24T17:12:30Z</dcterms:modified>
</cp:coreProperties>
</file>