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432" y="-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24/03/2019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24/03/2019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24/03/2019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24/03/2019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24/03/2019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24/03/2019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24/03/2019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24/03/2019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24/03/2019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24/03/2019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24/03/2019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98DC9-2BF5-4A92-B821-61A5A6C56B51}" type="datetimeFigureOut">
              <a:rPr lang="fr-FR" smtClean="0"/>
              <a:pPr/>
              <a:t>24/03/2019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143372" y="253364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5143504" y="3925356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>
            <a:endCxn id="41" idx="4"/>
          </p:cNvCxnSpPr>
          <p:nvPr/>
        </p:nvCxnSpPr>
        <p:spPr>
          <a:xfrm rot="16200000" flipH="1">
            <a:off x="2155309" y="2456355"/>
            <a:ext cx="4199666" cy="12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 rot="6945861">
            <a:off x="4119476" y="2704550"/>
            <a:ext cx="457739" cy="657692"/>
          </a:xfrm>
          <a:prstGeom prst="arc">
            <a:avLst>
              <a:gd name="adj1" fmla="val 16200000"/>
              <a:gd name="adj2" fmla="val 21193939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311123" y="320146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  <a:latin typeface="Symbol" pitchFamily="18" charset="2"/>
              </a:rPr>
              <a:t>q</a:t>
            </a:r>
            <a:endParaRPr lang="fr-FR" i="1" dirty="0">
              <a:solidFill>
                <a:srgbClr val="00B050"/>
              </a:solidFill>
              <a:latin typeface="Symbol" pitchFamily="18" charset="2"/>
            </a:endParaRPr>
          </a:p>
        </p:txBody>
      </p:sp>
      <p:cxnSp>
        <p:nvCxnSpPr>
          <p:cNvPr id="22" name="Connecteur droit 21"/>
          <p:cNvCxnSpPr/>
          <p:nvPr/>
        </p:nvCxnSpPr>
        <p:spPr>
          <a:xfrm>
            <a:off x="3643306" y="2642653"/>
            <a:ext cx="1214446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5400000" flipH="1" flipV="1">
            <a:off x="3790725" y="2590147"/>
            <a:ext cx="928694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4786314" y="253364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fr-FR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4286248" y="196214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fr-FR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4752450" y="309776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endParaRPr lang="fr-FR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Connecteur droit 29"/>
          <p:cNvCxnSpPr/>
          <p:nvPr/>
        </p:nvCxnSpPr>
        <p:spPr>
          <a:xfrm rot="16200000" flipH="1">
            <a:off x="4809547" y="4771456"/>
            <a:ext cx="1172536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5000628" y="455986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fr-F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Connecteur droit 5"/>
          <p:cNvCxnSpPr/>
          <p:nvPr/>
        </p:nvCxnSpPr>
        <p:spPr>
          <a:xfrm rot="3180000">
            <a:off x="3871701" y="3413162"/>
            <a:ext cx="1913314" cy="45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1857356" y="2643182"/>
            <a:ext cx="471490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2329786" y="704832"/>
            <a:ext cx="3852000" cy="3852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/>
          <p:cNvCxnSpPr/>
          <p:nvPr/>
        </p:nvCxnSpPr>
        <p:spPr>
          <a:xfrm rot="16200000" flipH="1">
            <a:off x="5288616" y="4288492"/>
            <a:ext cx="748244" cy="53316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rot="10800000" flipV="1">
            <a:off x="4857752" y="4181476"/>
            <a:ext cx="533930" cy="39053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rot="16200000" flipH="1">
            <a:off x="4731123" y="4698637"/>
            <a:ext cx="790434" cy="537176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rot="10800000" flipV="1">
            <a:off x="5403858" y="4946130"/>
            <a:ext cx="533930" cy="390531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5693843" y="440005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mg</a:t>
            </a:r>
            <a:r>
              <a:rPr lang="en-US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i="1" dirty="0" err="1" smtClean="0">
                <a:solidFill>
                  <a:srgbClr val="7030A0"/>
                </a:solidFill>
                <a:latin typeface="Symbol" pitchFamily="18" charset="2"/>
                <a:cs typeface="Times New Roman" pitchFamily="18" charset="0"/>
              </a:rPr>
              <a:t>q</a:t>
            </a:r>
            <a:endParaRPr lang="fr-FR" i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306563" y="4119187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mg</a:t>
            </a:r>
            <a:r>
              <a:rPr lang="en-US" dirty="0" err="1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n-US" i="1" dirty="0" err="1" smtClean="0">
                <a:solidFill>
                  <a:schemeClr val="accent6"/>
                </a:solidFill>
                <a:latin typeface="Symbol" pitchFamily="18" charset="2"/>
                <a:cs typeface="Times New Roman" pitchFamily="18" charset="0"/>
              </a:rPr>
              <a:t>q</a:t>
            </a:r>
            <a:endParaRPr lang="fr-FR" i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3720606" y="498849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B050"/>
                </a:solidFill>
                <a:latin typeface="Symbol" pitchFamily="18" charset="2"/>
              </a:rPr>
              <a:t>q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=0 </a:t>
            </a:r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rad</a:t>
            </a:r>
            <a:endParaRPr lang="fr-FR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Connecteur droit avec flèche 33"/>
          <p:cNvCxnSpPr>
            <a:stCxn id="31" idx="0"/>
            <a:endCxn id="41" idx="4"/>
          </p:cNvCxnSpPr>
          <p:nvPr/>
        </p:nvCxnSpPr>
        <p:spPr>
          <a:xfrm rot="16200000" flipV="1">
            <a:off x="4040258" y="4772360"/>
            <a:ext cx="431662" cy="60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6072198" y="234528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B050"/>
                </a:solidFill>
                <a:latin typeface="Symbol" pitchFamily="18" charset="2"/>
              </a:rPr>
              <a:t>q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smtClean="0">
                <a:solidFill>
                  <a:srgbClr val="00B050"/>
                </a:solidFill>
                <a:latin typeface="Symbol" pitchFamily="18" charset="2"/>
                <a:cs typeface="Times New Roman" pitchFamily="18" charset="0"/>
              </a:rPr>
              <a:t>p/2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rad</a:t>
            </a:r>
            <a:endParaRPr lang="fr-FR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1142976" y="232116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B050"/>
                </a:solidFill>
                <a:latin typeface="Symbol" pitchFamily="18" charset="2"/>
              </a:rPr>
              <a:t>q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=-</a:t>
            </a:r>
            <a:r>
              <a:rPr lang="en-US" dirty="0" smtClean="0">
                <a:solidFill>
                  <a:srgbClr val="00B050"/>
                </a:solidFill>
                <a:latin typeface="Symbol" pitchFamily="18" charset="2"/>
                <a:cs typeface="Times New Roman" pitchFamily="18" charset="0"/>
              </a:rPr>
              <a:t>p/2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rad</a:t>
            </a:r>
            <a:endParaRPr lang="fr-FR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531577" y="35716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B050"/>
                </a:solidFill>
                <a:latin typeface="Symbol" pitchFamily="18" charset="2"/>
              </a:rPr>
              <a:t>q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=±</a:t>
            </a:r>
            <a:r>
              <a:rPr lang="en-US" dirty="0" smtClean="0">
                <a:solidFill>
                  <a:srgbClr val="00B050"/>
                </a:solidFill>
                <a:latin typeface="Symbol" pitchFamily="18" charset="2"/>
                <a:cs typeface="Times New Roman" pitchFamily="18" charset="0"/>
              </a:rPr>
              <a:t>p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rad</a:t>
            </a:r>
            <a:endParaRPr lang="fr-FR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23</Words>
  <Application>Microsoft Office PowerPoint</Application>
  <PresentationFormat>Affichage à l'écran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Pat</dc:creator>
  <cp:lastModifiedBy>Pat</cp:lastModifiedBy>
  <cp:revision>13</cp:revision>
  <dcterms:created xsi:type="dcterms:W3CDTF">2018-09-17T10:29:24Z</dcterms:created>
  <dcterms:modified xsi:type="dcterms:W3CDTF">2019-03-24T17:19:28Z</dcterms:modified>
</cp:coreProperties>
</file>