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3FC3-1376-4DE8-BBFB-3BA707F077E4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25D0F-FA61-4857-B8A2-6DE1050C1B3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9075" y="2071678"/>
            <a:ext cx="384492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428736"/>
            <a:ext cx="4333875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avec flèche 6"/>
          <p:cNvCxnSpPr>
            <a:endCxn id="1026" idx="1"/>
          </p:cNvCxnSpPr>
          <p:nvPr/>
        </p:nvCxnSpPr>
        <p:spPr>
          <a:xfrm flipV="1">
            <a:off x="4643438" y="3621078"/>
            <a:ext cx="6556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</cp:revision>
  <dcterms:created xsi:type="dcterms:W3CDTF">2020-05-22T19:05:29Z</dcterms:created>
  <dcterms:modified xsi:type="dcterms:W3CDTF">2020-05-22T19:12:19Z</dcterms:modified>
</cp:coreProperties>
</file>