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</a:rPr>
              <a:t>Cliquez pour modifier le style du titre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589A763-3F2E-49E9-A507-F0C92E343B5C}" type="datetime">
              <a:rPr b="0" lang="fr-FR" sz="1200" spc="-1" strike="noStrike">
                <a:solidFill>
                  <a:srgbClr val="8b8b8b"/>
                </a:solidFill>
                <a:latin typeface="Calibri"/>
              </a:rPr>
              <a:t>18/02/2019</a:t>
            </a:fld>
            <a:endParaRPr b="0" lang="fr-F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D74F558-EEE3-4AF9-B2C7-8C736B691739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&lt;numéro&gt;</a:t>
            </a:fld>
            <a:endParaRPr b="0" lang="fr-F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714240" y="2071800"/>
            <a:ext cx="7857720" cy="307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Courier New"/>
              </a:rPr>
              <a:t>taille &lt;- 0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Courier New"/>
              </a:rPr>
              <a:t>séquence &lt;- "ATCCGACTG"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Courier New"/>
              </a:rPr>
              <a:t>pour chaque base dans séquence: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fr-FR" sz="2800" spc="-1" strike="noStrike">
                <a:solidFill>
                  <a:srgbClr val="000000"/>
                </a:solidFill>
                <a:latin typeface="Courier New"/>
              </a:rPr>
              <a:t>afficher(base)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fr-FR" sz="2800" spc="-1" strike="noStrike">
                <a:solidFill>
                  <a:srgbClr val="000000"/>
                </a:solidFill>
                <a:latin typeface="Courier New"/>
              </a:rPr>
              <a:t>taille &lt;- taille + 1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Courier New"/>
              </a:rPr>
              <a:t>afficher(taille)</a:t>
            </a:r>
            <a:endParaRPr b="0" lang="fr-FR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8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1647000" y="3429000"/>
            <a:ext cx="4428720" cy="8492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3"/>
          <p:cNvSpPr/>
          <p:nvPr/>
        </p:nvSpPr>
        <p:spPr>
          <a:xfrm flipV="1" rot="16200000">
            <a:off x="5500800" y="4374720"/>
            <a:ext cx="428400" cy="28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>
                <a:lumMod val="50000"/>
              </a:schemeClr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4"/>
          <p:cNvSpPr/>
          <p:nvPr/>
        </p:nvSpPr>
        <p:spPr>
          <a:xfrm>
            <a:off x="4643280" y="4714920"/>
            <a:ext cx="24285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600" spc="-1" strike="noStrike">
                <a:solidFill>
                  <a:srgbClr val="808080"/>
                </a:solidFill>
                <a:latin typeface="Arial"/>
              </a:rPr>
              <a:t>bloc d’instructions</a:t>
            </a:r>
            <a:endParaRPr b="0" lang="fr-FR" sz="1600" spc="-1" strike="noStrike"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>
            <a:off x="154440" y="3714840"/>
            <a:ext cx="21427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fr-FR" sz="1100" spc="-1" strike="noStrike">
                <a:solidFill>
                  <a:srgbClr val="808080"/>
                </a:solidFill>
                <a:latin typeface="Arial"/>
              </a:rPr>
              <a:t>indentation</a:t>
            </a:r>
            <a:endParaRPr b="0" lang="fr-FR" sz="1100" spc="-1" strike="noStrike">
              <a:latin typeface="Arial"/>
            </a:endParaRPr>
          </a:p>
        </p:txBody>
      </p:sp>
      <p:sp>
        <p:nvSpPr>
          <p:cNvPr id="45" name="CustomShape 6"/>
          <p:cNvSpPr/>
          <p:nvPr/>
        </p:nvSpPr>
        <p:spPr>
          <a:xfrm flipV="1" rot="10800000">
            <a:off x="1639080" y="3714840"/>
            <a:ext cx="815040" cy="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bg1">
                <a:lumMod val="50000"/>
              </a:schemeClr>
            </a:solidFill>
            <a:round/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LibreOffice/6.0.7.3$Linux_X86_64 LibreOffice_project/00m0$Build-3</Application>
  <Words>28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2019-02-15T17:07:19Z</dcterms:created>
  <dc:creator>Pat</dc:creator>
  <dc:description/>
  <dc:language>fr-FR</dc:language>
  <cp:lastModifiedBy/>
  <dcterms:modified xsi:type="dcterms:W3CDTF">2019-02-18T09:23:04Z</dcterms:modified>
  <cp:revision>4</cp:revision>
  <dc:subject/>
  <dc:title>Diapositive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