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27/08/2020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27/08/2020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27/08/2020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27/08/2020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27/08/2020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27/08/2020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8DC9-2BF5-4A92-B821-61A5A6C56B51}" type="datetimeFigureOut">
              <a:rPr lang="fr-FR" smtClean="0"/>
              <a:pPr/>
              <a:t>27/08/2020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43372" y="253364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143504" y="392535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rot="16200000" flipH="1">
            <a:off x="2155309" y="2599231"/>
            <a:ext cx="4199666" cy="12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16200000" flipH="1">
            <a:off x="4809547" y="4771456"/>
            <a:ext cx="117253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rot="3180000">
            <a:off x="3871701" y="3413162"/>
            <a:ext cx="1913314" cy="454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1857356" y="2643182"/>
            <a:ext cx="47149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329786" y="704832"/>
            <a:ext cx="3852000" cy="385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3143240" y="214311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pivot</a:t>
            </a:r>
            <a:endParaRPr lang="fr-FR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143636" y="3643314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masse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ponctuelle</a:t>
            </a:r>
            <a:endParaRPr lang="fr-FR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3827216" y="2428868"/>
            <a:ext cx="285752" cy="142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10800000" flipV="1">
            <a:off x="5715008" y="4000504"/>
            <a:ext cx="500066" cy="142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16200000" flipV="1">
            <a:off x="4679636" y="3464241"/>
            <a:ext cx="822495" cy="60913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572000" y="298823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tige</a:t>
            </a:r>
            <a:endParaRPr lang="fr-FR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86655" y="3539635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fr-FR" sz="2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964362" y="450057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</dc:creator>
  <cp:lastModifiedBy>Pat</cp:lastModifiedBy>
  <cp:revision>17</cp:revision>
  <dcterms:created xsi:type="dcterms:W3CDTF">2018-09-17T10:29:24Z</dcterms:created>
  <dcterms:modified xsi:type="dcterms:W3CDTF">2020-08-27T16:19:36Z</dcterms:modified>
</cp:coreProperties>
</file>