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15/08/2017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B94EE3-5E4D-41D0-8DBA-384C191B23EF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2699640" y="2061000"/>
          <a:ext cx="3623760" cy="3039840"/>
        </p:xfrm>
        <a:graphic>
          <a:graphicData uri="http://schemas.openxmlformats.org/drawingml/2006/table">
            <a:tbl>
              <a:tblPr/>
              <a:tblGrid>
                <a:gridCol w="905760"/>
                <a:gridCol w="905760"/>
                <a:gridCol w="905760"/>
                <a:gridCol w="906480"/>
              </a:tblGrid>
              <a:tr h="759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CustomShape 2"/>
          <p:cNvSpPr/>
          <p:nvPr/>
        </p:nvSpPr>
        <p:spPr>
          <a:xfrm>
            <a:off x="2915640" y="162864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852000" y="162864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716000" y="162864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652000" y="162864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123640" y="220500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123640" y="298764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123640" y="377964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123640" y="457200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4" descr=""/>
          <p:cNvPicPr/>
          <p:nvPr/>
        </p:nvPicPr>
        <p:blipFill>
          <a:blip r:embed="rId1"/>
          <a:stretch/>
        </p:blipFill>
        <p:spPr>
          <a:xfrm>
            <a:off x="3743640" y="2149200"/>
            <a:ext cx="609120" cy="59004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2"/>
          <a:stretch/>
        </p:blipFill>
        <p:spPr>
          <a:xfrm>
            <a:off x="4644000" y="2190240"/>
            <a:ext cx="609120" cy="59004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3"/>
          <a:stretch/>
        </p:blipFill>
        <p:spPr>
          <a:xfrm>
            <a:off x="5580000" y="2205000"/>
            <a:ext cx="609120" cy="5900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4"/>
          <a:stretch/>
        </p:blipFill>
        <p:spPr>
          <a:xfrm>
            <a:off x="4644000" y="2910600"/>
            <a:ext cx="609120" cy="5900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5"/>
          <a:stretch/>
        </p:blipFill>
        <p:spPr>
          <a:xfrm>
            <a:off x="5590800" y="2925000"/>
            <a:ext cx="609120" cy="590040"/>
          </a:xfrm>
          <a:prstGeom prst="rect">
            <a:avLst/>
          </a:prstGeom>
          <a:ln>
            <a:noFill/>
          </a:ln>
        </p:spPr>
      </p:pic>
      <p:pic>
        <p:nvPicPr>
          <p:cNvPr id="53" name="Picture 4" descr=""/>
          <p:cNvPicPr/>
          <p:nvPr/>
        </p:nvPicPr>
        <p:blipFill>
          <a:blip r:embed="rId6"/>
          <a:stretch/>
        </p:blipFill>
        <p:spPr>
          <a:xfrm>
            <a:off x="5580000" y="3645000"/>
            <a:ext cx="609120" cy="590040"/>
          </a:xfrm>
          <a:prstGeom prst="rect">
            <a:avLst/>
          </a:prstGeom>
          <a:ln>
            <a:noFill/>
          </a:ln>
        </p:spPr>
      </p:pic>
      <p:pic>
        <p:nvPicPr>
          <p:cNvPr id="54" name="Picture 5" descr=""/>
          <p:cNvPicPr/>
          <p:nvPr/>
        </p:nvPicPr>
        <p:blipFill>
          <a:blip r:embed="rId7"/>
          <a:stretch/>
        </p:blipFill>
        <p:spPr>
          <a:xfrm>
            <a:off x="2822400" y="214524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55" name="Picture 5" descr=""/>
          <p:cNvPicPr/>
          <p:nvPr/>
        </p:nvPicPr>
        <p:blipFill>
          <a:blip r:embed="rId8"/>
          <a:stretch/>
        </p:blipFill>
        <p:spPr>
          <a:xfrm>
            <a:off x="2843640" y="292500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56" name="Picture 5" descr=""/>
          <p:cNvPicPr/>
          <p:nvPr/>
        </p:nvPicPr>
        <p:blipFill>
          <a:blip r:embed="rId9"/>
          <a:stretch/>
        </p:blipFill>
        <p:spPr>
          <a:xfrm>
            <a:off x="3735720" y="293868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57" name="Picture 5" descr=""/>
          <p:cNvPicPr/>
          <p:nvPr/>
        </p:nvPicPr>
        <p:blipFill>
          <a:blip r:embed="rId10"/>
          <a:stretch/>
        </p:blipFill>
        <p:spPr>
          <a:xfrm>
            <a:off x="3763080" y="366804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58" name="Picture 5" descr=""/>
          <p:cNvPicPr/>
          <p:nvPr/>
        </p:nvPicPr>
        <p:blipFill>
          <a:blip r:embed="rId11"/>
          <a:stretch/>
        </p:blipFill>
        <p:spPr>
          <a:xfrm>
            <a:off x="2843640" y="369180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59" name="Picture 5" descr=""/>
          <p:cNvPicPr/>
          <p:nvPr/>
        </p:nvPicPr>
        <p:blipFill>
          <a:blip r:embed="rId12"/>
          <a:stretch/>
        </p:blipFill>
        <p:spPr>
          <a:xfrm>
            <a:off x="2843640" y="446112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60" name="Picture 5" descr=""/>
          <p:cNvPicPr/>
          <p:nvPr/>
        </p:nvPicPr>
        <p:blipFill>
          <a:blip r:embed="rId13"/>
          <a:stretch/>
        </p:blipFill>
        <p:spPr>
          <a:xfrm>
            <a:off x="3763080" y="446580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61" name="Picture 5" descr=""/>
          <p:cNvPicPr/>
          <p:nvPr/>
        </p:nvPicPr>
        <p:blipFill>
          <a:blip r:embed="rId14"/>
          <a:stretch/>
        </p:blipFill>
        <p:spPr>
          <a:xfrm>
            <a:off x="4622400" y="369180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62" name="Picture 5" descr=""/>
          <p:cNvPicPr/>
          <p:nvPr/>
        </p:nvPicPr>
        <p:blipFill>
          <a:blip r:embed="rId15"/>
          <a:stretch/>
        </p:blipFill>
        <p:spPr>
          <a:xfrm>
            <a:off x="4622400" y="4465800"/>
            <a:ext cx="618840" cy="590040"/>
          </a:xfrm>
          <a:prstGeom prst="rect">
            <a:avLst/>
          </a:prstGeom>
          <a:ln>
            <a:noFill/>
          </a:ln>
        </p:spPr>
      </p:pic>
      <p:pic>
        <p:nvPicPr>
          <p:cNvPr id="63" name="Picture 5" descr=""/>
          <p:cNvPicPr/>
          <p:nvPr/>
        </p:nvPicPr>
        <p:blipFill>
          <a:blip r:embed="rId16"/>
          <a:stretch/>
        </p:blipFill>
        <p:spPr>
          <a:xfrm>
            <a:off x="5558760" y="4472280"/>
            <a:ext cx="618840" cy="590040"/>
          </a:xfrm>
          <a:prstGeom prst="rect">
            <a:avLst/>
          </a:prstGeom>
          <a:ln>
            <a:noFill/>
          </a:ln>
        </p:spPr>
      </p:pic>
      <p:sp>
        <p:nvSpPr>
          <p:cNvPr id="64" name="CustomShape 10"/>
          <p:cNvSpPr/>
          <p:nvPr/>
        </p:nvSpPr>
        <p:spPr>
          <a:xfrm>
            <a:off x="2231640" y="5199120"/>
            <a:ext cx="3744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icones: http://findicons.com/search/checkbox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  <Words>14</Words>
  <Paragraphs>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2017-08-09T16:51:03Z</dcterms:created>
  <dc:creator>pat</dc:creator>
  <dc:description/>
  <dc:language>fr-FR</dc:language>
  <cp:lastModifiedBy>Pierre Poulain</cp:lastModifiedBy>
  <dcterms:modified xsi:type="dcterms:W3CDTF">2017-08-15T15:42:44Z</dcterms:modified>
  <cp:revision>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