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3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D96B-FC8D-43C1-BB56-601CA5132B33}" type="datetimeFigureOut">
              <a:rPr lang="fr-FR" smtClean="0"/>
              <a:pPr/>
              <a:t>17/02/2019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FB06-4FCB-42D1-ADF3-7EBDCC5FE8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D96B-FC8D-43C1-BB56-601CA5132B33}" type="datetimeFigureOut">
              <a:rPr lang="fr-FR" smtClean="0"/>
              <a:pPr/>
              <a:t>17/02/2019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FB06-4FCB-42D1-ADF3-7EBDCC5FE8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D96B-FC8D-43C1-BB56-601CA5132B33}" type="datetimeFigureOut">
              <a:rPr lang="fr-FR" smtClean="0"/>
              <a:pPr/>
              <a:t>17/02/2019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FB06-4FCB-42D1-ADF3-7EBDCC5FE8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D96B-FC8D-43C1-BB56-601CA5132B33}" type="datetimeFigureOut">
              <a:rPr lang="fr-FR" smtClean="0"/>
              <a:pPr/>
              <a:t>17/02/2019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FB06-4FCB-42D1-ADF3-7EBDCC5FE8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D96B-FC8D-43C1-BB56-601CA5132B33}" type="datetimeFigureOut">
              <a:rPr lang="fr-FR" smtClean="0"/>
              <a:pPr/>
              <a:t>17/02/2019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FB06-4FCB-42D1-ADF3-7EBDCC5FE8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D96B-FC8D-43C1-BB56-601CA5132B33}" type="datetimeFigureOut">
              <a:rPr lang="fr-FR" smtClean="0"/>
              <a:pPr/>
              <a:t>17/02/2019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FB06-4FCB-42D1-ADF3-7EBDCC5FE8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D96B-FC8D-43C1-BB56-601CA5132B33}" type="datetimeFigureOut">
              <a:rPr lang="fr-FR" smtClean="0"/>
              <a:pPr/>
              <a:t>17/02/2019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FB06-4FCB-42D1-ADF3-7EBDCC5FE8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D96B-FC8D-43C1-BB56-601CA5132B33}" type="datetimeFigureOut">
              <a:rPr lang="fr-FR" smtClean="0"/>
              <a:pPr/>
              <a:t>17/02/2019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FB06-4FCB-42D1-ADF3-7EBDCC5FE8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D96B-FC8D-43C1-BB56-601CA5132B33}" type="datetimeFigureOut">
              <a:rPr lang="fr-FR" smtClean="0"/>
              <a:pPr/>
              <a:t>17/02/2019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FB06-4FCB-42D1-ADF3-7EBDCC5FE8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D96B-FC8D-43C1-BB56-601CA5132B33}" type="datetimeFigureOut">
              <a:rPr lang="fr-FR" smtClean="0"/>
              <a:pPr/>
              <a:t>17/02/2019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FB06-4FCB-42D1-ADF3-7EBDCC5FE8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D96B-FC8D-43C1-BB56-601CA5132B33}" type="datetimeFigureOut">
              <a:rPr lang="fr-FR" smtClean="0"/>
              <a:pPr/>
              <a:t>17/02/2019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6FB06-4FCB-42D1-ADF3-7EBDCC5FE8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D96B-FC8D-43C1-BB56-601CA5132B33}" type="datetimeFigureOut">
              <a:rPr lang="fr-FR" smtClean="0"/>
              <a:pPr/>
              <a:t>17/02/2019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6FB06-4FCB-42D1-ADF3-7EBDCC5FE811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14348" y="2071678"/>
            <a:ext cx="78581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Courier New" pitchFamily="49" charset="0"/>
                <a:cs typeface="Courier New" pitchFamily="49" charset="0"/>
              </a:rPr>
              <a:t>taille &lt;- 0</a:t>
            </a:r>
          </a:p>
          <a:p>
            <a:r>
              <a:rPr lang="fr-FR" sz="2800" dirty="0">
                <a:latin typeface="Courier New" pitchFamily="49" charset="0"/>
                <a:cs typeface="Courier New" pitchFamily="49" charset="0"/>
              </a:rPr>
              <a:t>séquence &lt;- "ATCCGACTG"</a:t>
            </a:r>
          </a:p>
          <a:p>
            <a:r>
              <a:rPr lang="fr-FR" sz="2800" dirty="0">
                <a:latin typeface="Courier New" pitchFamily="49" charset="0"/>
                <a:cs typeface="Courier New" pitchFamily="49" charset="0"/>
              </a:rPr>
              <a:t>pour chaque base </a:t>
            </a:r>
            <a:r>
              <a:rPr lang="fr-FR" sz="2800" dirty="0" smtClean="0">
                <a:latin typeface="Courier New" pitchFamily="49" charset="0"/>
                <a:cs typeface="Courier New" pitchFamily="49" charset="0"/>
              </a:rPr>
              <a:t>dans séquence</a:t>
            </a:r>
            <a:r>
              <a:rPr lang="fr-FR" sz="2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fr-FR" sz="2800" dirty="0">
                <a:latin typeface="Courier New" pitchFamily="49" charset="0"/>
                <a:cs typeface="Courier New" pitchFamily="49" charset="0"/>
              </a:rPr>
              <a:t>    afficher(base)</a:t>
            </a:r>
          </a:p>
          <a:p>
            <a:r>
              <a:rPr lang="fr-FR" sz="2800" dirty="0">
                <a:latin typeface="Courier New" pitchFamily="49" charset="0"/>
                <a:cs typeface="Courier New" pitchFamily="49" charset="0"/>
              </a:rPr>
              <a:t>    taille &lt;- taille + </a:t>
            </a:r>
            <a:r>
              <a:rPr lang="fr-FR" sz="2800" dirty="0" smtClean="0">
                <a:latin typeface="Courier New" pitchFamily="49" charset="0"/>
                <a:cs typeface="Courier New" pitchFamily="49" charset="0"/>
              </a:rPr>
              <a:t>1</a:t>
            </a:r>
            <a:endParaRPr lang="fr-FR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2800" dirty="0" smtClean="0">
                <a:latin typeface="Courier New" pitchFamily="49" charset="0"/>
                <a:cs typeface="Courier New" pitchFamily="49" charset="0"/>
              </a:rPr>
              <a:t>afficher(taille)</a:t>
            </a:r>
            <a:endParaRPr lang="fr-FR" sz="2800" dirty="0">
              <a:latin typeface="Courier New" pitchFamily="49" charset="0"/>
              <a:cs typeface="Courier New" pitchFamily="49" charset="0"/>
            </a:endParaRPr>
          </a:p>
          <a:p>
            <a:endParaRPr lang="fr-FR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46835" y="3429000"/>
            <a:ext cx="4429156" cy="8572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 rot="16200000" flipV="1">
            <a:off x="5500695" y="4375056"/>
            <a:ext cx="428627" cy="28575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4643438" y="4714884"/>
            <a:ext cx="24288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 </a:t>
            </a:r>
            <a:r>
              <a:rPr lang="en-US" sz="1600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d’instructions</a:t>
            </a:r>
            <a:endParaRPr lang="fr-FR" sz="16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94554" y="3714752"/>
            <a:ext cx="214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indentation</a:t>
            </a:r>
            <a:endParaRPr lang="fr-FR" sz="1400" b="1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 rot="10800000">
            <a:off x="768425" y="3714752"/>
            <a:ext cx="857256" cy="158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28</Words>
  <Application>Microsoft Office PowerPoint</Application>
  <PresentationFormat>Affichage à l'écran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Pat</dc:creator>
  <cp:lastModifiedBy>Pat</cp:lastModifiedBy>
  <cp:revision>3</cp:revision>
  <dcterms:created xsi:type="dcterms:W3CDTF">2019-02-15T17:07:19Z</dcterms:created>
  <dcterms:modified xsi:type="dcterms:W3CDTF">2019-02-17T17:25:39Z</dcterms:modified>
</cp:coreProperties>
</file>