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3,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24 identifiers, 24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617404"/>
            <a:ext cx="10911535" cy="3216762"/>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306660" y="1665465"/>
            <a:ext cx="5578374"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306660" y="1665465"/>
            <a:ext cx="5578374"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1892816" y="1665465"/>
            <a:ext cx="8406063"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3150517" y="1665465"/>
            <a:ext cx="5890661"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MyList</a:t>
                      </a:r>
                    </a:p>
                  </a:txBody>
                  <a:tcPr/>
                </a:tc>
                <a:tc>
                  <a:txBody>
                    <a:bodyPr/>
                    <a:lstStyle/>
                    <a:p>
                      <a:r>
                        <a:t>R-HSA-420597|Nectin/Necl  trans heterodimerization|-12.4;R-HSA-418990|Adherens junctions interactions|-12.1;R-HSA-421270|Cell-cell junction organization|-10.6</a:t>
                      </a:r>
                    </a:p>
                  </a:txBody>
                  <a:tcPr/>
                </a:tc>
              </a:tr>
              <a:tr h="1280160">
                <a:tc>
                  <a:txBody>
                    <a:bodyPr/>
                    <a:lstStyle/>
                    <a:p>
                      <a:r>
                        <a:t>MyList_MCODE_ALL</a:t>
                      </a:r>
                    </a:p>
                  </a:txBody>
                  <a:tcPr/>
                </a:tc>
                <a:tc>
                  <a:txBody>
                    <a:bodyPr/>
                    <a:lstStyle/>
                    <a:p>
                      <a:r>
                        <a:t>R-HSA-418990|Adherens junctions interactions|-14.8;R-HSA-420597|Nectin/Necl  trans heterodimerization|-14.2;R-HSA-421270|Cell-cell junction organization|-13.3</a:t>
                      </a:r>
                    </a:p>
                  </a:txBody>
                  <a:tcPr/>
                </a:tc>
              </a:tr>
              <a:tr h="1280160">
                <a:tc>
                  <a:txBody>
                    <a:bodyPr/>
                    <a:lstStyle/>
                    <a:p>
                      <a:r>
                        <a:t>MyList_SUB1_MCODE_1</a:t>
                      </a:r>
                    </a:p>
                  </a:txBody>
                  <a:tcPr/>
                </a:tc>
                <a:tc>
                  <a:txBody>
                    <a:bodyPr/>
                    <a:lstStyle/>
                    <a:p>
                      <a:r>
                        <a:t>R-HSA-418990|Adherens junctions interactions|-14.8;R-HSA-420597|Nectin/Necl  trans heterodimerization|-14.2;R-HSA-421270|Cell-cell junction organization|-13.3</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