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3,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16 identifiers, 16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3015400"/>
            <a:ext cx="10911535" cy="2420771"/>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992235" y="1665465"/>
            <a:ext cx="6207225"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169767" y="1665465"/>
            <a:ext cx="585216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3360134" y="1665465"/>
            <a:ext cx="547142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R-HSA-500792|GPCR ligand binding|-7.1;GO:0019233|sensory perception of pain|-6.8;GO:0030072|peptide hormone secretion|-5.6</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