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3,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36 identifiers, 36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674496"/>
            <a:ext cx="10911535" cy="3102579"/>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2677810" y="1665465"/>
            <a:ext cx="6836075"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2677810" y="1665465"/>
            <a:ext cx="6836075"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MyList_PPIColorByCluster.png"/>
          <p:cNvPicPr>
            <a:picLocks noChangeAspect="1"/>
          </p:cNvPicPr>
          <p:nvPr/>
        </p:nvPicPr>
        <p:blipFill>
          <a:blip r:embed="rId3"/>
          <a:stretch>
            <a:fillRect/>
          </a:stretch>
        </p:blipFill>
        <p:spPr>
          <a:xfrm>
            <a:off x="2421136" y="1665465"/>
            <a:ext cx="7349423"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MyList_MCODE_ALL_PPIColorByCluster.png"/>
          <p:cNvPicPr>
            <a:picLocks noChangeAspect="1"/>
          </p:cNvPicPr>
          <p:nvPr/>
        </p:nvPicPr>
        <p:blipFill>
          <a:blip r:embed="rId3"/>
          <a:stretch>
            <a:fillRect/>
          </a:stretch>
        </p:blipFill>
        <p:spPr>
          <a:xfrm>
            <a:off x="3088487" y="1665465"/>
            <a:ext cx="6014720"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MyList</a:t>
                      </a:r>
                    </a:p>
                  </a:txBody>
                  <a:tcPr/>
                </a:tc>
                <a:tc>
                  <a:txBody>
                    <a:bodyPr/>
                    <a:lstStyle/>
                    <a:p>
                      <a:r>
                        <a:t>R-HSA-373076|Class A/1 (Rhodopsin-like receptors)|-9.5;R-HSA-375276|Peptide ligand-binding receptors|-9.0;R-HSA-500792|GPCR ligand binding|-8.5</a:t>
                      </a:r>
                    </a:p>
                  </a:txBody>
                  <a:tcPr/>
                </a:tc>
              </a:tr>
              <a:tr h="1280160">
                <a:tc>
                  <a:txBody>
                    <a:bodyPr/>
                    <a:lstStyle/>
                    <a:p>
                      <a:r>
                        <a:t>MyList_MCODE_ALL</a:t>
                      </a:r>
                    </a:p>
                  </a:txBody>
                  <a:tcPr/>
                </a:tc>
                <a:tc>
                  <a:txBody>
                    <a:bodyPr/>
                    <a:lstStyle/>
                    <a:p>
                      <a:r>
                        <a:t>R-HSA-375276|Peptide ligand-binding receptors|-8.6;R-HSA-373076|Class A/1 (Rhodopsin-like receptors)|-7.7;R-HSA-380108|Chemokine receptors bind chemokines|-7.5</a:t>
                      </a:r>
                    </a:p>
                  </a:txBody>
                  <a:tcPr/>
                </a:tc>
              </a:tr>
              <a:tr h="1280160">
                <a:tc>
                  <a:txBody>
                    <a:bodyPr/>
                    <a:lstStyle/>
                    <a:p>
                      <a:r>
                        <a:t>MyList_SUB1_MCODE_1</a:t>
                      </a:r>
                    </a:p>
                  </a:txBody>
                  <a:tcPr/>
                </a:tc>
                <a:tc>
                  <a:txBody>
                    <a:bodyPr/>
                    <a:lstStyle/>
                    <a:p>
                      <a:r>
                        <a:t>R-HSA-375276|Peptide ligand-binding receptors|-8.6;R-HSA-373076|Class A/1 (Rhodopsin-like receptors)|-7.7;R-HSA-380108|Chemokine receptors bind chemokines|-7.5</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