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9475-2C56-4AD1-8B66-4DFD3D429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5F4C6-A526-4B12-A16A-3749401EF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ABA37-1A84-4BDD-9178-525B5FE5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100-3081-434E-82C9-82018E5602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190B0-D980-4A4E-BBAE-1EC72F82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C9F86-0319-49A7-9F41-86BAE48A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2184-A9C0-4173-9355-1AB078E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2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8987-BB11-48E7-8E39-CBA85A6C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105E0-A7A6-4127-BACE-5E0A8A859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C162-3A3C-4BE9-8449-250DCE14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100-3081-434E-82C9-82018E5602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CFB93-7539-41C2-9B52-4D35EDDF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48FC-D637-49C4-B51B-1D6A44AB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2184-A9C0-4173-9355-1AB078E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4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5E05A-A39E-4940-9066-CF88AF702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F405A-C16E-42A3-9EB6-D85F137FD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C84C1-4A07-4EE0-BB0F-CC2CE637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100-3081-434E-82C9-82018E5602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318B-EBA3-416C-B77A-F70290AE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E8F95-7FC2-494E-A6FC-FE9B547F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2184-A9C0-4173-9355-1AB078E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6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DDC0-709C-47E3-94A2-26BF783F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9779-29F6-437A-BD57-0872CAD9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321A6-3739-4D36-AD8A-8AAF1384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100-3081-434E-82C9-82018E5602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759A-9195-4020-9616-A86987B2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0A0B-C16F-478F-9AB3-68C7738E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2184-A9C0-4173-9355-1AB078E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E115-290B-43D8-9657-4DD23277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3EA9C-8C17-45B8-B06D-EDB58F7F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D0C2-8696-467A-AFC8-1C9A5F14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100-3081-434E-82C9-82018E5602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0EB6-E255-4068-AD71-12FEABD7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F221-7AFB-4187-A81C-749F31ED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2184-A9C0-4173-9355-1AB078E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7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91B6-D968-450E-94C1-9E413299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74A5-DCDF-43C6-8E4A-15444D611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13236-F463-4766-984A-811892BD2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C2482-F9A0-497E-BFD1-DB33EF01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100-3081-434E-82C9-82018E5602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11F7C-1E97-46D6-B2AB-8928200C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4B74A-A83E-4655-847E-D742D09B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2184-A9C0-4173-9355-1AB078E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7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FDEE-B34E-4ABB-818A-F4845457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4F539-6386-41F9-B40A-04DF68A9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553C1-5752-4A93-AFE0-C7F3EF0CA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E52B3-2171-47FE-8DF7-2D98DE84C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DDC1C-D143-4F27-B738-E869A69EF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42C6A-1E74-4E86-B2EF-574CB289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100-3081-434E-82C9-82018E5602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CBD1F-8A8E-4BD6-95BE-C4D672AE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8D34F-0E60-45C9-A6C0-6CD5789A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2184-A9C0-4173-9355-1AB078E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9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16FD-75C6-49BE-8367-118EB8F9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BA563-9582-4991-A2E8-455A9CDA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100-3081-434E-82C9-82018E5602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081EA-72EB-4D8A-9027-5D9760DA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9EC8F-1271-4A9F-8A77-10F75332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2184-A9C0-4173-9355-1AB078E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2AB4A-2B8E-4899-B542-84F72923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100-3081-434E-82C9-82018E5602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04FD5-75A2-462C-A3CB-45E6AB1D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1838B-B83E-49A8-8A62-727F3F62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2184-A9C0-4173-9355-1AB078E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7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7EDA-024A-4B20-8C8F-D4971FB9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23FB2-C518-4826-866F-8B5B091A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CA476-92E4-4242-B661-95D0A9D6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049BA-0184-472E-B323-B412A8F0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100-3081-434E-82C9-82018E5602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F297B-5866-4471-8ECE-0C4CC538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C0ED0-C360-4772-A0FE-A99AD7C5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2184-A9C0-4173-9355-1AB078E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B2EF-256D-41A3-8C1F-A91EFAFD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BEFD7-3EA0-4EB5-8D64-B8FB9D38A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BEA74-5425-4C05-87D4-6BC8BA472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0CA73-8188-4809-B4D6-07283FA8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100-3081-434E-82C9-82018E5602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E2B43-4677-4075-BCEC-DE5B4D30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FB448-D6B5-4255-8C60-DC3A7359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2184-A9C0-4173-9355-1AB078E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7074C-49B6-43DC-B834-CECED47F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CC58-3BA8-4EAD-842F-CCE1692EB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76E2-676B-47F0-B479-F190B3D7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9100-3081-434E-82C9-82018E5602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7282B-DC9D-4805-9309-0E0E28B42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67A20-1E0A-4F6D-8D7D-160B5381C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2184-A9C0-4173-9355-1AB078E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8B4BC5-8686-418E-892F-6F1AB87A4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-901337"/>
            <a:ext cx="1175657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6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Ren-Jay</dc:creator>
  <cp:lastModifiedBy>Huang, Ren-Jay</cp:lastModifiedBy>
  <cp:revision>3</cp:revision>
  <cp:lastPrinted>2019-02-08T14:41:50Z</cp:lastPrinted>
  <dcterms:created xsi:type="dcterms:W3CDTF">2019-02-08T14:38:25Z</dcterms:created>
  <dcterms:modified xsi:type="dcterms:W3CDTF">2019-02-11T23:17:20Z</dcterms:modified>
</cp:coreProperties>
</file>