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6"/>
    <p:restoredTop sz="94676"/>
  </p:normalViewPr>
  <p:slideViewPr>
    <p:cSldViewPr snapToGrid="0" snapToObjects="1">
      <p:cViewPr varScale="1">
        <p:scale>
          <a:sx n="112" d="100"/>
          <a:sy n="112" d="100"/>
        </p:scale>
        <p:origin x="4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D6A0D-CFFC-8344-94F9-F5517EEB0199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9F90-7304-D241-9FD2-243C99EFC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72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D6A0D-CFFC-8344-94F9-F5517EEB0199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9F90-7304-D241-9FD2-243C99EFC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89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D6A0D-CFFC-8344-94F9-F5517EEB0199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9F90-7304-D241-9FD2-243C99EFC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388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D6A0D-CFFC-8344-94F9-F5517EEB0199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9F90-7304-D241-9FD2-243C99EFC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28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D6A0D-CFFC-8344-94F9-F5517EEB0199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9F90-7304-D241-9FD2-243C99EFC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54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D6A0D-CFFC-8344-94F9-F5517EEB0199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9F90-7304-D241-9FD2-243C99EFC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62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D6A0D-CFFC-8344-94F9-F5517EEB0199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9F90-7304-D241-9FD2-243C99EFC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96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D6A0D-CFFC-8344-94F9-F5517EEB0199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9F90-7304-D241-9FD2-243C99EFC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466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D6A0D-CFFC-8344-94F9-F5517EEB0199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9F90-7304-D241-9FD2-243C99EFC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7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D6A0D-CFFC-8344-94F9-F5517EEB0199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9F90-7304-D241-9FD2-243C99EFC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05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D6A0D-CFFC-8344-94F9-F5517EEB0199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9F90-7304-D241-9FD2-243C99EFC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325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D6A0D-CFFC-8344-94F9-F5517EEB0199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09F90-7304-D241-9FD2-243C99EFC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77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Phyloseq</a:t>
            </a:r>
            <a:r>
              <a:rPr lang="en-US" dirty="0" smtClean="0"/>
              <a:t> 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88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phyloseq</a:t>
            </a:r>
            <a:r>
              <a:rPr lang="en-US" smtClean="0"/>
              <a:t> within Rstudio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Applications/Programming/</a:t>
            </a:r>
            <a:r>
              <a:rPr lang="en-US" dirty="0" err="1" smtClean="0"/>
              <a:t>Rstudio</a:t>
            </a:r>
            <a:endParaRPr lang="en-US" dirty="0" smtClean="0"/>
          </a:p>
          <a:p>
            <a:r>
              <a:rPr lang="en-US" dirty="0" smtClean="0"/>
              <a:t>library(</a:t>
            </a:r>
            <a:r>
              <a:rPr lang="en-US" dirty="0" err="1" smtClean="0"/>
              <a:t>phyloseq</a:t>
            </a:r>
            <a:r>
              <a:rPr lang="en-US" dirty="0" smtClean="0"/>
              <a:t>)</a:t>
            </a:r>
          </a:p>
          <a:p>
            <a:r>
              <a:rPr lang="en-US" dirty="0" smtClean="0"/>
              <a:t>library(ggplot2)</a:t>
            </a:r>
          </a:p>
          <a:p>
            <a:r>
              <a:rPr lang="en-US" dirty="0" err="1" smtClean="0"/>
              <a:t>getwd</a:t>
            </a:r>
            <a:r>
              <a:rPr lang="en-US" dirty="0" smtClean="0"/>
              <a:t>() # print out current working directory</a:t>
            </a:r>
          </a:p>
          <a:p>
            <a:r>
              <a:rPr lang="en-US" dirty="0" err="1" smtClean="0"/>
              <a:t>ps</a:t>
            </a:r>
            <a:r>
              <a:rPr lang="en-US" dirty="0" smtClean="0"/>
              <a:t> &lt;- </a:t>
            </a:r>
            <a:r>
              <a:rPr lang="en-US" dirty="0" err="1" smtClean="0"/>
              <a:t>import_biom</a:t>
            </a:r>
            <a:r>
              <a:rPr lang="en-US" dirty="0" smtClean="0"/>
              <a:t>('out/</a:t>
            </a:r>
            <a:r>
              <a:rPr lang="en-US" dirty="0" err="1" smtClean="0"/>
              <a:t>json</a:t>
            </a:r>
            <a:r>
              <a:rPr lang="en-US" dirty="0" smtClean="0"/>
              <a:t>', </a:t>
            </a:r>
            <a:r>
              <a:rPr lang="en-US" dirty="0" err="1" smtClean="0"/>
              <a:t>treefilename</a:t>
            </a:r>
            <a:r>
              <a:rPr lang="en-US" dirty="0" smtClean="0"/>
              <a:t> = 'out/</a:t>
            </a:r>
            <a:r>
              <a:rPr lang="en-US" dirty="0" err="1" smtClean="0"/>
              <a:t>rep_set.tre</a:t>
            </a:r>
            <a:r>
              <a:rPr lang="en-US" dirty="0" smtClean="0"/>
              <a:t>')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444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30</Words>
  <Application>Microsoft Macintosh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Phyloseq tutorial</vt:lpstr>
      <vt:lpstr>Using phyloseq within Rstudio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Phyloseq tutorial</dc:title>
  <dc:creator>Zhang, Husen [USA]</dc:creator>
  <cp:lastModifiedBy>Zhang, Husen [USA]</cp:lastModifiedBy>
  <cp:revision>3</cp:revision>
  <dcterms:created xsi:type="dcterms:W3CDTF">2017-11-15T02:14:36Z</dcterms:created>
  <dcterms:modified xsi:type="dcterms:W3CDTF">2017-11-15T02:25:20Z</dcterms:modified>
</cp:coreProperties>
</file>