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68" r:id="rId4"/>
    <p:sldId id="271" r:id="rId5"/>
    <p:sldId id="272" r:id="rId6"/>
    <p:sldId id="266" r:id="rId7"/>
    <p:sldId id="27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7576" autoAdjust="0"/>
  </p:normalViewPr>
  <p:slideViewPr>
    <p:cSldViewPr snapToGrid="0" snapToObjects="1">
      <p:cViewPr>
        <p:scale>
          <a:sx n="100" d="100"/>
          <a:sy n="100" d="100"/>
        </p:scale>
        <p:origin x="240" y="1120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41DC4-C0FC-404F-9B54-905A8388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Pilot </a:t>
            </a:r>
            <a:r>
              <a:rPr lang="en-US" dirty="0" err="1"/>
              <a:t>scRNA-Seq</a:t>
            </a:r>
            <a:r>
              <a:rPr lang="en-US" dirty="0"/>
              <a:t> QC Analysis	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3DDB3A-D4CF-4843-B192-1FB64AE58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2021.07.15 – Nathan T. Johnson</a:t>
            </a:r>
          </a:p>
        </p:txBody>
      </p:sp>
    </p:spTree>
    <p:extLst>
      <p:ext uri="{BB962C8B-B14F-4D97-AF65-F5344CB8AC3E}">
        <p14:creationId xmlns:p14="http://schemas.microsoft.com/office/powerpoint/2010/main" val="38817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pass analysis to assess the quality of Pilot </a:t>
            </a:r>
            <a:r>
              <a:rPr lang="en-US" dirty="0" err="1"/>
              <a:t>scRNA-Seq</a:t>
            </a:r>
            <a:r>
              <a:rPr lang="en-US" dirty="0"/>
              <a:t> Data</a:t>
            </a:r>
          </a:p>
          <a:p>
            <a:r>
              <a:rPr lang="en-US" dirty="0"/>
              <a:t>3 Datasets</a:t>
            </a:r>
          </a:p>
          <a:p>
            <a:pPr lvl="1"/>
            <a:r>
              <a:rPr lang="en-US" dirty="0"/>
              <a:t>10k PMBC (Comparison)</a:t>
            </a:r>
          </a:p>
          <a:p>
            <a:pPr lvl="1"/>
            <a:r>
              <a:rPr lang="en-US" dirty="0"/>
              <a:t>BGI</a:t>
            </a:r>
          </a:p>
          <a:p>
            <a:pPr lvl="1"/>
            <a:r>
              <a:rPr lang="en-US" dirty="0"/>
              <a:t>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Datasets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279" y="4446733"/>
            <a:ext cx="3965403" cy="20785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PMBC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2" y="4409932"/>
            <a:ext cx="6288375" cy="2152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4" y="1101051"/>
            <a:ext cx="4761373" cy="3181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4" y="1828514"/>
            <a:ext cx="4998197" cy="18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4C535E-0001-8A47-9236-BE4E63848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171407"/>
              </p:ext>
            </p:extLst>
          </p:nvPr>
        </p:nvGraphicFramePr>
        <p:xfrm>
          <a:off x="612775" y="1249363"/>
          <a:ext cx="10810401" cy="49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43">
                  <a:extLst>
                    <a:ext uri="{9D8B030D-6E8A-4147-A177-3AD203B41FA5}">
                      <a16:colId xmlns:a16="http://schemas.microsoft.com/office/drawing/2014/main" val="981506969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3351727344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1575886967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4227716121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311593134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532298150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3189536411"/>
                    </a:ext>
                  </a:extLst>
                </a:gridCol>
              </a:tblGrid>
              <a:tr h="5955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 # of Cells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Reads Per 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Genes per 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Sequencing Saturation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Reads Mapped to Intergenic Regions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Mapped to Transcriptome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3238963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9,247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49,311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2,277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414587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537522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20,574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49,018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3,794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885632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8,171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82,000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3,441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620936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998119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16,218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76,790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1,914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990389"/>
                  </a:ext>
                </a:extLst>
              </a:tr>
              <a:tr h="58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4,495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298,187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1,178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6009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275CC-5218-AA48-A733-81561679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284DAF-BB14-6A48-A682-EF1784E5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MIT and BGI Quality Control Measure compare to 10K PBMC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791A-19CB-4243-BC9E-873D6B0767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3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089"/>
          <a:stretch/>
        </p:blipFill>
        <p:spPr>
          <a:xfrm>
            <a:off x="1002687" y="3245192"/>
            <a:ext cx="5663770" cy="14849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&amp; Sampling Depth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58" y="372519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87" y="4735121"/>
            <a:ext cx="5475697" cy="1868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857" y="514840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8557" y="2875860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3046" b="21835"/>
          <a:stretch/>
        </p:blipFill>
        <p:spPr>
          <a:xfrm>
            <a:off x="6593818" y="3300115"/>
            <a:ext cx="5598182" cy="14588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8896" y="1730584"/>
            <a:ext cx="1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13" y="2840272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271" y="4737225"/>
            <a:ext cx="5695085" cy="1902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D679BB-8591-9F4B-A73F-3BCA1B3CE0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912"/>
          <a:stretch/>
        </p:blipFill>
        <p:spPr>
          <a:xfrm>
            <a:off x="3733391" y="1378896"/>
            <a:ext cx="5465760" cy="14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Pattern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75" y="3118014"/>
            <a:ext cx="3478942" cy="1793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14" y="4990220"/>
            <a:ext cx="3342664" cy="1745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514" y="1236329"/>
            <a:ext cx="3304249" cy="1748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1" y="3055123"/>
            <a:ext cx="3434949" cy="1801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9681" y="687555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031" y="4911125"/>
            <a:ext cx="3481977" cy="1798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547" y="1223421"/>
            <a:ext cx="3728267" cy="191112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60312" y="933304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BGI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858" y="372519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857" y="514840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45" y="2261956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71465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437-05CD-5643-9C08-8CE8C5F6B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B7FE7-80A5-CF41-8052-CD3F3C488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29" y="1144523"/>
            <a:ext cx="4015619" cy="2490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Statistics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45" y="1130584"/>
            <a:ext cx="3795895" cy="250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50" y="3889256"/>
            <a:ext cx="3726301" cy="2430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8" y="1256662"/>
            <a:ext cx="3666180" cy="2475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428" y="3925072"/>
            <a:ext cx="3607720" cy="23590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548" y="3930904"/>
            <a:ext cx="3862385" cy="25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089"/>
          <a:stretch/>
        </p:blipFill>
        <p:spPr>
          <a:xfrm>
            <a:off x="1002687" y="3245192"/>
            <a:ext cx="5663770" cy="14849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&amp; Sampling Depth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58" y="372519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87" y="4735121"/>
            <a:ext cx="5475697" cy="1868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857" y="514840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25549"/>
          <a:stretch/>
        </p:blipFill>
        <p:spPr>
          <a:xfrm>
            <a:off x="998311" y="1873092"/>
            <a:ext cx="5480073" cy="1406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87739" y="1527268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3046" b="21835"/>
          <a:stretch/>
        </p:blipFill>
        <p:spPr>
          <a:xfrm>
            <a:off x="6593818" y="3300115"/>
            <a:ext cx="5598182" cy="14588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345" y="2261956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9039" y="1392168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71" y="4737225"/>
            <a:ext cx="5695085" cy="1902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b="21251"/>
          <a:stretch/>
        </p:blipFill>
        <p:spPr>
          <a:xfrm>
            <a:off x="6593818" y="1881373"/>
            <a:ext cx="5529907" cy="14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363</TotalTime>
  <Words>270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 Font Regular</vt:lpstr>
      <vt:lpstr>Office Theme</vt:lpstr>
      <vt:lpstr>Pilot scRNA-Seq QC Analysis </vt:lpstr>
      <vt:lpstr>Goal &amp; Datasets</vt:lpstr>
      <vt:lpstr>10k PMBC Results</vt:lpstr>
      <vt:lpstr>Basic MIT and BGI Quality Control Measure compare to 10K PBMC</vt:lpstr>
      <vt:lpstr>Distribution &amp; Sampling Depth</vt:lpstr>
      <vt:lpstr>Overall Pattern </vt:lpstr>
      <vt:lpstr>Back up </vt:lpstr>
      <vt:lpstr>Overall Statistics</vt:lpstr>
      <vt:lpstr>Distribution &amp; Sampling Depth</vt:lpstr>
    </vt:vector>
  </TitlesOfParts>
  <Company>H3 Biomedicine,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Microsoft Office User</cp:lastModifiedBy>
  <cp:revision>21</cp:revision>
  <dcterms:created xsi:type="dcterms:W3CDTF">2021-07-15T23:23:36Z</dcterms:created>
  <dcterms:modified xsi:type="dcterms:W3CDTF">2021-07-16T19:06:51Z</dcterms:modified>
</cp:coreProperties>
</file>