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69" r:id="rId4"/>
    <p:sldId id="270" r:id="rId5"/>
    <p:sldId id="266" r:id="rId6"/>
    <p:sldId id="267" r:id="rId7"/>
    <p:sldId id="268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96" userDrawn="1">
          <p15:clr>
            <a:srgbClr val="A4A3A4"/>
          </p15:clr>
        </p15:guide>
        <p15:guide id="3" pos="360" userDrawn="1">
          <p15:clr>
            <a:srgbClr val="A4A3A4"/>
          </p15:clr>
        </p15:guide>
        <p15:guide id="4" pos="3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5AA"/>
    <a:srgbClr val="FAF5EB"/>
    <a:srgbClr val="636466"/>
    <a:srgbClr val="F3E6CD"/>
    <a:srgbClr val="BCBEC0"/>
    <a:srgbClr val="FFFFFF"/>
    <a:srgbClr val="00643C"/>
    <a:srgbClr val="009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7576" autoAdjust="0"/>
  </p:normalViewPr>
  <p:slideViewPr>
    <p:cSldViewPr snapToGrid="0" snapToObjects="1">
      <p:cViewPr varScale="1">
        <p:scale>
          <a:sx n="118" d="100"/>
          <a:sy n="118" d="100"/>
        </p:scale>
        <p:origin x="272" y="72"/>
      </p:cViewPr>
      <p:guideLst>
        <p:guide orient="horz" pos="2160"/>
        <p:guide pos="7296"/>
        <p:guide pos="360"/>
        <p:guide pos="38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7E670-8DAB-F349-A45C-BC1122BAE13F}" type="datetimeFigureOut"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25FF9-4E87-2742-89A1-ED334B5555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92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71176-893F-4246-9AFB-D9E82C1080C6}" type="datetimeFigureOut"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D1279-E62B-4842-B1B7-B577189679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93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knife&#10;&#10;Description automatically generated">
            <a:extLst>
              <a:ext uri="{FF2B5EF4-FFF2-40B4-BE49-F238E27FC236}">
                <a16:creationId xmlns:a16="http://schemas.microsoft.com/office/drawing/2014/main" id="{B2F4CD8B-45E1-8849-81DC-1667E2200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88952" cy="343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2371061"/>
            <a:ext cx="10958382" cy="1222320"/>
          </a:xfrm>
        </p:spPr>
        <p:txBody>
          <a:bodyPr bIns="0" anchor="b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7" y="3611880"/>
            <a:ext cx="10958382" cy="665387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C61FA0CE-DAC8-5142-AB85-1294142928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21529" y="5417437"/>
            <a:ext cx="2349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3607C25-129A-574D-A4CE-8B04FED0F6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2371061"/>
            <a:ext cx="10972800" cy="1222320"/>
          </a:xfrm>
        </p:spPr>
        <p:txBody>
          <a:bodyPr bIns="0" anchor="b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7" y="3611880"/>
            <a:ext cx="10972800" cy="71628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C61FA0CE-DAC8-5142-AB85-1294142928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4034" y="582367"/>
            <a:ext cx="2349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5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large, knife, table&#10;&#10;Description automatically generated">
            <a:extLst>
              <a:ext uri="{FF2B5EF4-FFF2-40B4-BE49-F238E27FC236}">
                <a16:creationId xmlns:a16="http://schemas.microsoft.com/office/drawing/2014/main" id="{D18F5D19-96C3-8847-AD64-E95614F388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88952" cy="343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2371061"/>
            <a:ext cx="10972800" cy="1216100"/>
          </a:xfrm>
        </p:spPr>
        <p:txBody>
          <a:bodyPr bIns="0" anchor="b">
            <a:normAutofit/>
          </a:bodyPr>
          <a:lstStyle>
            <a:lvl1pPr algn="l">
              <a:lnSpc>
                <a:spcPct val="100000"/>
              </a:lnSpc>
              <a:defRPr sz="3200" b="0" i="0" cap="none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552" y="3587161"/>
            <a:ext cx="10980080" cy="679597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C8DBA-6149-5E41-8519-B8216DD911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Proprietary and Confidential Information of H3 Biomedicine, Inc., an Eisai oncology company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AF11E5-2166-6349-B19E-01330ACF2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1A75821C-ECF2-6D4C-9CE9-F91FC287D2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888" y="378656"/>
            <a:ext cx="1348904" cy="56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4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248937"/>
            <a:ext cx="10972800" cy="516301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5684D4-5848-B14D-B625-9B4E2417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2"/>
            <a:ext cx="9634595" cy="1056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54DCA6-A8E4-A843-825C-2A65CF3DF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Proprietary and Confidential Information of H3 Biomedicine, Inc., an Eisai oncology company</a:t>
            </a:r>
          </a:p>
        </p:txBody>
      </p:sp>
    </p:spTree>
    <p:extLst>
      <p:ext uri="{BB962C8B-B14F-4D97-AF65-F5344CB8AC3E}">
        <p14:creationId xmlns:p14="http://schemas.microsoft.com/office/powerpoint/2010/main" val="310058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9725"/>
            <a:ext cx="10972800" cy="39798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60925"/>
            <a:ext cx="10972800" cy="558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92873-046D-AB47-B2B9-7348BC66E5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47500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sz="2000"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sz="2000"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sz="2000"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sz="2000"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47500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sz="2000"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sz="2000"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sz="2000"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sz="2000"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279AD-5162-7C46-8956-6F2305B4F8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5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C6F9-0255-6A4C-8D09-8584AC61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EA314-6B86-4C4C-92AB-1F521F547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A6F1B81A-15B4-3448-8C72-C0B81088171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92138" y="1252265"/>
            <a:ext cx="10998200" cy="46037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ADF5-4BE8-5B47-83DD-C89C192C5EE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0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F7368-B220-5B4F-934F-16078237A7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40DD6-06A2-504B-8700-3A69877400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8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6F6B2F77-80AA-8A4C-94A9-D84D0CF6A9F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231888" y="378656"/>
            <a:ext cx="1348904" cy="5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649" y="-1"/>
            <a:ext cx="9530158" cy="1060704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604000"/>
            <a:ext cx="616688" cy="25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6B65-71D1-7B45-A368-6E687E5B2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5930" y="6603999"/>
            <a:ext cx="4440141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A3A5A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Proprietary and Confidential Information of H3 Biomedicine, Inc., an Eisai oncology company</a:t>
            </a:r>
          </a:p>
        </p:txBody>
      </p:sp>
      <p:pic>
        <p:nvPicPr>
          <p:cNvPr id="13" name="Picture 12" descr="A picture containing game, hat, comb&#10;&#10;Description automatically generated">
            <a:extLst>
              <a:ext uri="{FF2B5EF4-FFF2-40B4-BE49-F238E27FC236}">
                <a16:creationId xmlns:a16="http://schemas.microsoft.com/office/drawing/2014/main" id="{323F470B-7404-8A46-9128-F7196AC334B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363200" y="5956300"/>
            <a:ext cx="18288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4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0" r:id="rId4"/>
    <p:sldLayoutId id="2147483656" r:id="rId5"/>
    <p:sldLayoutId id="2147483652" r:id="rId6"/>
    <p:sldLayoutId id="2147483657" r:id="rId7"/>
    <p:sldLayoutId id="2147483654" r:id="rId8"/>
    <p:sldLayoutId id="2147483655" r:id="rId9"/>
  </p:sldLayoutIdLst>
  <p:hf hdr="0" dt="0"/>
  <p:txStyles>
    <p:titleStyle>
      <a:lvl1pPr algn="l" defTabSz="457200" rtl="0" eaLnBrk="1" latinLnBrk="0" hangingPunct="1">
        <a:lnSpc>
          <a:spcPts val="36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241DC4-C0FC-404F-9B54-905A8388F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ScRNA-Seq</a:t>
            </a:r>
            <a:r>
              <a:rPr lang="en-US" dirty="0" smtClean="0"/>
              <a:t> Pilot Project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33DDB3A-D4CF-4843-B192-1FB64AE58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0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Type By Sample Percentage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630461"/>
              </p:ext>
            </p:extLst>
          </p:nvPr>
        </p:nvGraphicFramePr>
        <p:xfrm>
          <a:off x="6096000" y="1443316"/>
          <a:ext cx="5742504" cy="459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Acrobat Document" r:id="rId3" imgW="4571803" imgH="3657600" progId="Acrobat.Document.DC">
                  <p:embed/>
                </p:oleObj>
              </mc:Choice>
              <mc:Fallback>
                <p:oleObj name="Acrobat Document" r:id="rId3" imgW="4571803" imgH="3657600" progId="Acrobat.Document.DC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1443316"/>
                        <a:ext cx="5742504" cy="4594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394069"/>
              </p:ext>
            </p:extLst>
          </p:nvPr>
        </p:nvGraphicFramePr>
        <p:xfrm>
          <a:off x="129296" y="1443316"/>
          <a:ext cx="5966704" cy="477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Acrobat Document" r:id="rId5" imgW="4571803" imgH="3657600" progId="Acrobat.Document.DC">
                  <p:embed/>
                </p:oleObj>
              </mc:Choice>
              <mc:Fallback>
                <p:oleObj name="Acrobat Document" r:id="rId5" imgW="4571803" imgH="3657600" progId="Acrobat.Document.DC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296" y="1443316"/>
                        <a:ext cx="5966704" cy="477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03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BGI Percentage Pie Charts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130856"/>
              </p:ext>
            </p:extLst>
          </p:nvPr>
        </p:nvGraphicFramePr>
        <p:xfrm>
          <a:off x="7864895" y="1116034"/>
          <a:ext cx="3513163" cy="281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Acrobat Document" r:id="rId3" imgW="4571803" imgH="3657600" progId="Acrobat.Document.DC">
                  <p:embed/>
                </p:oleObj>
              </mc:Choice>
              <mc:Fallback>
                <p:oleObj name="Acrobat Document" r:id="rId3" imgW="4571803" imgH="36576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64895" y="1116034"/>
                        <a:ext cx="3513163" cy="281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58061"/>
              </p:ext>
            </p:extLst>
          </p:nvPr>
        </p:nvGraphicFramePr>
        <p:xfrm>
          <a:off x="2545798" y="4084441"/>
          <a:ext cx="3400547" cy="272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Acrobat Document" r:id="rId5" imgW="4571803" imgH="3657600" progId="Acrobat.Document.DC">
                  <p:embed/>
                </p:oleObj>
              </mc:Choice>
              <mc:Fallback>
                <p:oleObj name="Acrobat Document" r:id="rId5" imgW="4571803" imgH="36576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5798" y="4084441"/>
                        <a:ext cx="3400547" cy="272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369805"/>
              </p:ext>
            </p:extLst>
          </p:nvPr>
        </p:nvGraphicFramePr>
        <p:xfrm>
          <a:off x="5521773" y="3985711"/>
          <a:ext cx="4124430" cy="329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Acrobat Document" r:id="rId7" imgW="4571803" imgH="3657600" progId="Acrobat.Document.DC">
                  <p:embed/>
                </p:oleObj>
              </mc:Choice>
              <mc:Fallback>
                <p:oleObj name="Acrobat Document" r:id="rId7" imgW="4571803" imgH="36576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21773" y="3985711"/>
                        <a:ext cx="4124430" cy="329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584997"/>
              </p:ext>
            </p:extLst>
          </p:nvPr>
        </p:nvGraphicFramePr>
        <p:xfrm>
          <a:off x="1297423" y="1189790"/>
          <a:ext cx="3690799" cy="2952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Acrobat Document" r:id="rId9" imgW="4571803" imgH="3657600" progId="Acrobat.Document.DC">
                  <p:embed/>
                </p:oleObj>
              </mc:Choice>
              <mc:Fallback>
                <p:oleObj name="Acrobat Document" r:id="rId9" imgW="4571803" imgH="36576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7423" y="1189790"/>
                        <a:ext cx="3690799" cy="2952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322557"/>
              </p:ext>
            </p:extLst>
          </p:nvPr>
        </p:nvGraphicFramePr>
        <p:xfrm>
          <a:off x="4509934" y="1223104"/>
          <a:ext cx="3576671" cy="286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Acrobat Document" r:id="rId11" imgW="4571803" imgH="3657600" progId="Acrobat.Document.DC">
                  <p:embed/>
                </p:oleObj>
              </mc:Choice>
              <mc:Fallback>
                <p:oleObj name="Acrobat Document" r:id="rId11" imgW="4571803" imgH="36576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09934" y="1223104"/>
                        <a:ext cx="3576671" cy="286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0463" y="2284440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0462" y="4730746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7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 Percentage Pie Charts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246254"/>
              </p:ext>
            </p:extLst>
          </p:nvPr>
        </p:nvGraphicFramePr>
        <p:xfrm>
          <a:off x="7516154" y="3889745"/>
          <a:ext cx="3710318" cy="296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Acrobat Document" r:id="rId3" imgW="4571803" imgH="3657600" progId="Acrobat.Document.DC">
                  <p:embed/>
                </p:oleObj>
              </mc:Choice>
              <mc:Fallback>
                <p:oleObj name="Acrobat Document" r:id="rId3" imgW="4571803" imgH="36576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16154" y="3889745"/>
                        <a:ext cx="3710318" cy="2968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485701"/>
              </p:ext>
            </p:extLst>
          </p:nvPr>
        </p:nvGraphicFramePr>
        <p:xfrm>
          <a:off x="802339" y="987939"/>
          <a:ext cx="3664109" cy="293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Acrobat Document" r:id="rId5" imgW="4571803" imgH="3657600" progId="Acrobat.Document.DC">
                  <p:embed/>
                </p:oleObj>
              </mc:Choice>
              <mc:Fallback>
                <p:oleObj name="Acrobat Document" r:id="rId5" imgW="4571803" imgH="36576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2339" y="987939"/>
                        <a:ext cx="3664109" cy="293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136947"/>
              </p:ext>
            </p:extLst>
          </p:nvPr>
        </p:nvGraphicFramePr>
        <p:xfrm>
          <a:off x="3894811" y="926540"/>
          <a:ext cx="3763903" cy="3011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Acrobat Document" r:id="rId7" imgW="4571803" imgH="3657600" progId="Acrobat.Document.DC">
                  <p:embed/>
                </p:oleObj>
              </mc:Choice>
              <mc:Fallback>
                <p:oleObj name="Acrobat Document" r:id="rId7" imgW="4571803" imgH="36576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94811" y="926540"/>
                        <a:ext cx="3763903" cy="3011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99107"/>
              </p:ext>
            </p:extLst>
          </p:nvPr>
        </p:nvGraphicFramePr>
        <p:xfrm>
          <a:off x="802339" y="3550358"/>
          <a:ext cx="3576992" cy="2861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Acrobat Document" r:id="rId9" imgW="4571803" imgH="3657600" progId="Acrobat.Document.DC">
                  <p:embed/>
                </p:oleObj>
              </mc:Choice>
              <mc:Fallback>
                <p:oleObj name="Acrobat Document" r:id="rId9" imgW="4571803" imgH="36576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2339" y="3550358"/>
                        <a:ext cx="3576992" cy="2861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240948"/>
              </p:ext>
            </p:extLst>
          </p:nvPr>
        </p:nvGraphicFramePr>
        <p:xfrm>
          <a:off x="3952333" y="3570486"/>
          <a:ext cx="3791893" cy="3033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Acrobat Document" r:id="rId11" imgW="4571803" imgH="3657600" progId="Acrobat.Document.DC">
                  <p:embed/>
                </p:oleObj>
              </mc:Choice>
              <mc:Fallback>
                <p:oleObj name="Acrobat Document" r:id="rId11" imgW="4571803" imgH="36576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52333" y="3570486"/>
                        <a:ext cx="3791893" cy="3033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038764"/>
              </p:ext>
            </p:extLst>
          </p:nvPr>
        </p:nvGraphicFramePr>
        <p:xfrm>
          <a:off x="7420478" y="877799"/>
          <a:ext cx="3577921" cy="286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Acrobat Document" r:id="rId13" imgW="4571803" imgH="3657600" progId="Acrobat.Document.DC">
                  <p:embed/>
                </p:oleObj>
              </mc:Choice>
              <mc:Fallback>
                <p:oleObj name="Acrobat Document" r:id="rId13" imgW="4571803" imgH="36576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20478" y="877799"/>
                        <a:ext cx="3577921" cy="286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378" y="1939636"/>
            <a:ext cx="109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3900" y="4436741"/>
            <a:ext cx="109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2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lot of Noise on Plot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153701"/>
              </p:ext>
            </p:extLst>
          </p:nvPr>
        </p:nvGraphicFramePr>
        <p:xfrm>
          <a:off x="383179" y="1127443"/>
          <a:ext cx="5476556" cy="5476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Acrobat Document" r:id="rId3" imgW="3657600" imgH="3657600" progId="Acrobat.Document.DC">
                  <p:embed/>
                </p:oleObj>
              </mc:Choice>
              <mc:Fallback>
                <p:oleObj name="Acrobat Document" r:id="rId3" imgW="3657600" imgH="3657600" progId="Acrobat.Document.DC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179" y="1127443"/>
                        <a:ext cx="5476556" cy="5476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815514"/>
              </p:ext>
            </p:extLst>
          </p:nvPr>
        </p:nvGraphicFramePr>
        <p:xfrm>
          <a:off x="6256113" y="1245917"/>
          <a:ext cx="5057558" cy="5057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Acrobat Document" r:id="rId5" imgW="3657600" imgH="3657600" progId="Acrobat.Document.DC">
                  <p:embed/>
                </p:oleObj>
              </mc:Choice>
              <mc:Fallback>
                <p:oleObj name="Acrobat Document" r:id="rId5" imgW="3657600" imgH="3657600" progId="Acrobat.Document.DC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56113" y="1245917"/>
                        <a:ext cx="5057558" cy="5057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63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</a:t>
            </a:r>
            <a:r>
              <a:rPr lang="en-US" dirty="0" err="1" smtClean="0"/>
              <a:t>Fibroplasts</a:t>
            </a:r>
            <a:r>
              <a:rPr lang="en-US" dirty="0" smtClean="0"/>
              <a:t> and Epithelial Does Not Change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264670"/>
              </p:ext>
            </p:extLst>
          </p:nvPr>
        </p:nvGraphicFramePr>
        <p:xfrm>
          <a:off x="2430754" y="1184932"/>
          <a:ext cx="5507940" cy="5507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Acrobat Document" r:id="rId3" imgW="3657600" imgH="3657600" progId="Acrobat.Document.DC">
                  <p:embed/>
                </p:oleObj>
              </mc:Choice>
              <mc:Fallback>
                <p:oleObj name="Acrobat Document" r:id="rId3" imgW="3657600" imgH="3657600" progId="Acrobat.Document.DC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0754" y="1184932"/>
                        <a:ext cx="5507940" cy="5507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405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Complexity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270405"/>
              </p:ext>
            </p:extLst>
          </p:nvPr>
        </p:nvGraphicFramePr>
        <p:xfrm>
          <a:off x="2752358" y="1326879"/>
          <a:ext cx="5355173" cy="5355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Acrobat Document" r:id="rId3" imgW="3657600" imgH="3657600" progId="Acrobat.Document.DC">
                  <p:embed/>
                </p:oleObj>
              </mc:Choice>
              <mc:Fallback>
                <p:oleObj name="Acrobat Document" r:id="rId3" imgW="3657600" imgH="3657600" progId="Acrobat.Document.DC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2358" y="1326879"/>
                        <a:ext cx="5355173" cy="5355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548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6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Pattern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75" y="3118014"/>
            <a:ext cx="3478942" cy="1793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514" y="4990220"/>
            <a:ext cx="3342664" cy="17456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514" y="1236329"/>
            <a:ext cx="3304249" cy="17488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031" y="3055123"/>
            <a:ext cx="3434949" cy="1801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19681" y="687555"/>
            <a:ext cx="15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1031" y="4911125"/>
            <a:ext cx="3481977" cy="17985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5547" y="1223421"/>
            <a:ext cx="3728267" cy="191112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60312" y="933304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BGI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1858" y="3725199"/>
            <a:ext cx="15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1857" y="5148409"/>
            <a:ext cx="15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345" y="2261956"/>
            <a:ext cx="15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6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3_2020 1">
      <a:dk1>
        <a:srgbClr val="636669"/>
      </a:dk1>
      <a:lt1>
        <a:srgbClr val="FFFFFF"/>
      </a:lt1>
      <a:dk2>
        <a:srgbClr val="00594C"/>
      </a:dk2>
      <a:lt2>
        <a:srgbClr val="EAF3F6"/>
      </a:lt2>
      <a:accent1>
        <a:srgbClr val="83BD00"/>
      </a:accent1>
      <a:accent2>
        <a:srgbClr val="C8C9C7"/>
      </a:accent2>
      <a:accent3>
        <a:srgbClr val="008C15"/>
      </a:accent3>
      <a:accent4>
        <a:srgbClr val="B9D3DC"/>
      </a:accent4>
      <a:accent5>
        <a:srgbClr val="FFC72C"/>
      </a:accent5>
      <a:accent6>
        <a:srgbClr val="FF9E1B"/>
      </a:accent6>
      <a:hlink>
        <a:srgbClr val="00594C"/>
      </a:hlink>
      <a:folHlink>
        <a:srgbClr val="83BD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320_PowerPointTemplate_PH3-3" id="{1AB24649-67E8-5242-A835-7807E9E00CCD}" vid="{5E6622AE-C451-F042-8EC2-17B521550C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</TotalTime>
  <Words>163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System Font Regular</vt:lpstr>
      <vt:lpstr>Office Theme</vt:lpstr>
      <vt:lpstr>Acrobat Document</vt:lpstr>
      <vt:lpstr>Adobe Acrobat Document</vt:lpstr>
      <vt:lpstr>ScRNA-Seq Pilot Project</vt:lpstr>
      <vt:lpstr>Cell Type By Sample Percentage</vt:lpstr>
      <vt:lpstr>BGI Percentage Pie Charts</vt:lpstr>
      <vt:lpstr>MIT Percentage Pie Charts</vt:lpstr>
      <vt:lpstr>A lot of Noise on Plot</vt:lpstr>
      <vt:lpstr>Removing Fibroplasts and Epithelial Does Not Change</vt:lpstr>
      <vt:lpstr>Lower Complexity</vt:lpstr>
      <vt:lpstr>Backup</vt:lpstr>
      <vt:lpstr>Overall Pattern </vt:lpstr>
    </vt:vector>
  </TitlesOfParts>
  <Company>H3 Biomedicine,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Johnson</dc:creator>
  <cp:lastModifiedBy>Nathan Johnson</cp:lastModifiedBy>
  <cp:revision>7</cp:revision>
  <dcterms:created xsi:type="dcterms:W3CDTF">2021-08-20T13:54:05Z</dcterms:created>
  <dcterms:modified xsi:type="dcterms:W3CDTF">2021-08-20T14:33:05Z</dcterms:modified>
</cp:coreProperties>
</file>