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1" r:id="rId4"/>
    <p:sldId id="273" r:id="rId5"/>
    <p:sldId id="272" r:id="rId6"/>
    <p:sldId id="278" r:id="rId7"/>
    <p:sldId id="274" r:id="rId8"/>
    <p:sldId id="275" r:id="rId9"/>
    <p:sldId id="276" r:id="rId10"/>
    <p:sldId id="277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7576" autoAdjust="0"/>
  </p:normalViewPr>
  <p:slideViewPr>
    <p:cSldViewPr snapToGrid="0" snapToObjects="1">
      <p:cViewPr varScale="1">
        <p:scale>
          <a:sx n="69" d="100"/>
          <a:sy n="69" d="100"/>
        </p:scale>
        <p:origin x="524" y="44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41DC4-C0FC-404F-9B54-905A8388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scRNA-Seq-H3 </a:t>
            </a:r>
            <a:r>
              <a:rPr lang="en-US" dirty="0" err="1" smtClean="0"/>
              <a:t>ToolKits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3DDB3A-D4CF-4843-B192-1FB64AE58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SRA Download (pulls </a:t>
            </a:r>
            <a:r>
              <a:rPr lang="en-US" dirty="0" err="1" smtClean="0"/>
              <a:t>lifebit</a:t>
            </a:r>
            <a:r>
              <a:rPr lang="en-US" dirty="0" smtClean="0"/>
              <a:t>/</a:t>
            </a:r>
            <a:r>
              <a:rPr lang="en-US" dirty="0" err="1" smtClean="0"/>
              <a:t>kallisto-sra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imager)</a:t>
            </a:r>
          </a:p>
          <a:p>
            <a:r>
              <a:rPr lang="en-US" dirty="0" err="1" smtClean="0"/>
              <a:t>CellRanger</a:t>
            </a:r>
            <a:r>
              <a:rPr lang="en-US" dirty="0" smtClean="0"/>
              <a:t> (local install of </a:t>
            </a:r>
            <a:r>
              <a:rPr lang="en-US" dirty="0" err="1" smtClean="0"/>
              <a:t>CellRanger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QC Filter (local </a:t>
            </a:r>
            <a:r>
              <a:rPr lang="en-US" dirty="0" err="1" smtClean="0"/>
              <a:t>renv</a:t>
            </a:r>
            <a:r>
              <a:rPr lang="en-US" dirty="0" smtClean="0"/>
              <a:t> install)</a:t>
            </a:r>
          </a:p>
          <a:p>
            <a:r>
              <a:rPr lang="en-US" dirty="0" err="1" smtClean="0"/>
              <a:t>CellType</a:t>
            </a:r>
            <a:r>
              <a:rPr lang="en-US" dirty="0" smtClean="0"/>
              <a:t> Calling (local </a:t>
            </a:r>
            <a:r>
              <a:rPr lang="en-US" dirty="0" err="1" smtClean="0"/>
              <a:t>renv</a:t>
            </a:r>
            <a:r>
              <a:rPr lang="en-US" dirty="0" smtClean="0"/>
              <a:t> install)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Nextflow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Input: Cell Ranger Output</a:t>
            </a:r>
          </a:p>
          <a:p>
            <a:pPr lvl="1"/>
            <a:r>
              <a:rPr lang="en-US" dirty="0" smtClean="0"/>
              <a:t>Output: Cell Type Calling &amp; QC Cleanup</a:t>
            </a:r>
          </a:p>
          <a:p>
            <a:r>
              <a:rPr lang="en-US" dirty="0" smtClean="0"/>
              <a:t>Phase 2: </a:t>
            </a:r>
          </a:p>
          <a:p>
            <a:pPr lvl="1"/>
            <a:r>
              <a:rPr lang="en-US" dirty="0" smtClean="0"/>
              <a:t>Input: SRA Project ID (External Datasets)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Cell Type Calling &amp; QC Cleanup</a:t>
            </a:r>
          </a:p>
          <a:p>
            <a:r>
              <a:rPr lang="en-US" dirty="0" smtClean="0"/>
              <a:t>Computing Infrastructure:</a:t>
            </a:r>
          </a:p>
          <a:p>
            <a:pPr lvl="1"/>
            <a:r>
              <a:rPr lang="en-US" dirty="0" smtClean="0"/>
              <a:t>Single AWS Instance + AMI</a:t>
            </a:r>
          </a:p>
          <a:p>
            <a:pPr lvl="1"/>
            <a:r>
              <a:rPr lang="en-US" dirty="0" smtClean="0"/>
              <a:t>Modular</a:t>
            </a:r>
          </a:p>
          <a:p>
            <a:pPr lvl="2"/>
            <a:r>
              <a:rPr lang="en-US" dirty="0"/>
              <a:t>Cell Type </a:t>
            </a:r>
            <a:r>
              <a:rPr lang="en-US" dirty="0" smtClean="0"/>
              <a:t>Calling (R)</a:t>
            </a:r>
          </a:p>
          <a:p>
            <a:pPr lvl="2"/>
            <a:r>
              <a:rPr lang="en-US" dirty="0" smtClean="0"/>
              <a:t>QC Cleanup (R)</a:t>
            </a:r>
          </a:p>
          <a:p>
            <a:pPr lvl="2"/>
            <a:r>
              <a:rPr lang="en-US" dirty="0" smtClean="0"/>
              <a:t>SRA Processing (Python)</a:t>
            </a:r>
          </a:p>
          <a:p>
            <a:pPr lvl="2"/>
            <a:r>
              <a:rPr lang="en-US" dirty="0" smtClean="0"/>
              <a:t>Cell Ranger (Bash)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scRNA-Seq</a:t>
            </a:r>
            <a:r>
              <a:rPr lang="en-US" dirty="0" smtClean="0"/>
              <a:t> Analysis Tools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Folder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77730" y="3902881"/>
            <a:ext cx="1801747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scRNA-Seq_QC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77730" y="4530961"/>
            <a:ext cx="2120977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Cell_Type_Calling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37161" y="2306882"/>
            <a:ext cx="2055712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Output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083" y="2631540"/>
            <a:ext cx="2486278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scRNA_Seq_Workflow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18299" y="964529"/>
            <a:ext cx="1359431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07658" y="2712920"/>
            <a:ext cx="1689225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43435" y="1691134"/>
            <a:ext cx="2700361" cy="84702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Setup_Instance.sh</a:t>
            </a:r>
          </a:p>
        </p:txBody>
      </p:sp>
      <p:sp>
        <p:nvSpPr>
          <p:cNvPr id="26" name="Oval 25"/>
          <p:cNvSpPr/>
          <p:nvPr/>
        </p:nvSpPr>
        <p:spPr>
          <a:xfrm>
            <a:off x="3343435" y="3248575"/>
            <a:ext cx="2700361" cy="84702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Full_Workflow.sh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98063" y="5268219"/>
            <a:ext cx="2108413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Final_Output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63150" y="5036016"/>
            <a:ext cx="734853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83713" y="5775468"/>
            <a:ext cx="852782" cy="45564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003" y="5050380"/>
            <a:ext cx="130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Folders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22518" y="5754666"/>
            <a:ext cx="15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Bash Script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673550" y="3290412"/>
            <a:ext cx="1801747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834587" y="1393235"/>
            <a:ext cx="1281704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ID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037161" y="1738337"/>
            <a:ext cx="1062182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106476" y="5782318"/>
            <a:ext cx="1281704" cy="5356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 </a:t>
            </a:r>
            <a:r>
              <a:rPr lang="en-US" dirty="0" smtClean="0"/>
              <a:t>Setup_Instance.sh (will become </a:t>
            </a:r>
            <a:r>
              <a:rPr lang="en-US" dirty="0" err="1" smtClean="0"/>
              <a:t>docker</a:t>
            </a:r>
            <a:r>
              <a:rPr lang="en-US" dirty="0" smtClean="0"/>
              <a:t> file)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Setup Ubuntu Environment</a:t>
            </a:r>
          </a:p>
          <a:p>
            <a:endParaRPr lang="en-US" dirty="0"/>
          </a:p>
          <a:p>
            <a:r>
              <a:rPr lang="en-US" dirty="0" smtClean="0"/>
              <a:t>Setup R Environment File (R version: 4.0.3)</a:t>
            </a:r>
          </a:p>
          <a:p>
            <a:pPr lvl="1"/>
            <a:r>
              <a:rPr lang="en-US" dirty="0" smtClean="0"/>
              <a:t>Install Global R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Setup Each Module R Environment as Separate</a:t>
            </a:r>
          </a:p>
          <a:p>
            <a:pPr lvl="1"/>
            <a:r>
              <a:rPr lang="en-US" dirty="0" err="1" smtClean="0"/>
              <a:t>scRNA-Seq</a:t>
            </a:r>
            <a:r>
              <a:rPr lang="en-US" dirty="0" smtClean="0"/>
              <a:t> QC Filtering (Using Modified Version of </a:t>
            </a:r>
            <a:r>
              <a:rPr lang="en-US" dirty="0" err="1" smtClean="0"/>
              <a:t>Yaoyu’s</a:t>
            </a:r>
            <a:r>
              <a:rPr lang="en-US" dirty="0" smtClean="0"/>
              <a:t> Tutorial (better then SBG format))</a:t>
            </a:r>
          </a:p>
          <a:p>
            <a:pPr lvl="1"/>
            <a:r>
              <a:rPr lang="en-US" dirty="0" err="1" smtClean="0"/>
              <a:t>scRNA-Seq</a:t>
            </a:r>
            <a:r>
              <a:rPr lang="en-US" dirty="0" smtClean="0"/>
              <a:t> Cell Calling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Setup_Instance.sh = Setup Complete AWS Instance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PMBC (10x)</a:t>
            </a:r>
          </a:p>
          <a:p>
            <a:r>
              <a:rPr lang="en-US" dirty="0" smtClean="0"/>
              <a:t>SRP166967 (GSE121861)</a:t>
            </a:r>
          </a:p>
          <a:p>
            <a:r>
              <a:rPr lang="en-US" dirty="0" smtClean="0"/>
              <a:t>DNMT3a </a:t>
            </a:r>
            <a:r>
              <a:rPr lang="en-US" dirty="0" smtClean="0"/>
              <a:t>Dataset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51" y="945360"/>
            <a:ext cx="6020640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Ranger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Simple 1 step </a:t>
            </a:r>
            <a:r>
              <a:rPr lang="en-US" dirty="0" err="1"/>
              <a:t>nextflow</a:t>
            </a:r>
            <a:endParaRPr lang="en-US" dirty="0"/>
          </a:p>
          <a:p>
            <a:pPr fontAlgn="base"/>
            <a:r>
              <a:rPr lang="en-US" dirty="0" err="1"/>
              <a:t>nextflow</a:t>
            </a:r>
            <a:r>
              <a:rPr lang="en-US" dirty="0"/>
              <a:t>: single step</a:t>
            </a:r>
          </a:p>
          <a:p>
            <a:pPr fontAlgn="base"/>
            <a:r>
              <a:rPr lang="en-US" dirty="0" err="1"/>
              <a:t>nextflow</a:t>
            </a:r>
            <a:r>
              <a:rPr lang="en-US" dirty="0"/>
              <a:t>: 1 step pipeline</a:t>
            </a:r>
          </a:p>
          <a:p>
            <a:pPr fontAlgn="base"/>
            <a:r>
              <a:rPr lang="en-US" dirty="0"/>
              <a:t>Dnmt3a Dataset</a:t>
            </a:r>
          </a:p>
          <a:p>
            <a:pPr lvl="1" fontAlgn="base"/>
            <a:r>
              <a:rPr lang="en-US" dirty="0"/>
              <a:t>Put the GSE number for the </a:t>
            </a:r>
            <a:r>
              <a:rPr lang="en-US" dirty="0" smtClean="0"/>
              <a:t>dataset</a:t>
            </a:r>
          </a:p>
          <a:p>
            <a:pPr lvl="1" fontAlgn="base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Goal: </a:t>
            </a:r>
            <a:r>
              <a:rPr lang="en-US" dirty="0" err="1" smtClean="0"/>
              <a:t>nextflow</a:t>
            </a:r>
            <a:r>
              <a:rPr lang="en-US" dirty="0" smtClean="0"/>
              <a:t> run h3biomed/</a:t>
            </a:r>
            <a:r>
              <a:rPr lang="en-US" dirty="0" err="1" smtClean="0"/>
              <a:t>cellranger</a:t>
            </a:r>
            <a:r>
              <a:rPr lang="en-US" dirty="0" smtClean="0"/>
              <a:t> –input dataset</a:t>
            </a:r>
          </a:p>
          <a:p>
            <a:r>
              <a:rPr lang="en-US" b="1" dirty="0" smtClean="0"/>
              <a:t>Current Issues</a:t>
            </a:r>
            <a:r>
              <a:rPr lang="en-US" b="1" dirty="0" smtClean="0"/>
              <a:t>: (Solved)</a:t>
            </a:r>
            <a:endParaRPr lang="en-US" b="1" dirty="0"/>
          </a:p>
          <a:p>
            <a:pPr lvl="1"/>
            <a:r>
              <a:rPr lang="en-US" dirty="0"/>
              <a:t>Docker: Working with IT to get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AWS: h3-computationalbiology role unable to use AWS credentials</a:t>
            </a:r>
          </a:p>
          <a:p>
            <a:pPr lvl="2"/>
            <a:r>
              <a:rPr lang="en-US" dirty="0" smtClean="0"/>
              <a:t>Can’t test AWS batch or </a:t>
            </a:r>
            <a:r>
              <a:rPr lang="en-US" dirty="0" err="1" smtClean="0"/>
              <a:t>aws</a:t>
            </a:r>
            <a:r>
              <a:rPr lang="en-US" dirty="0" smtClean="0"/>
              <a:t> genomics (can be used to sit on top of </a:t>
            </a:r>
            <a:r>
              <a:rPr lang="en-US" dirty="0" err="1" smtClean="0"/>
              <a:t>nextflow</a:t>
            </a:r>
            <a:r>
              <a:rPr lang="en-US" dirty="0" smtClean="0"/>
              <a:t> to manage </a:t>
            </a:r>
            <a:r>
              <a:rPr lang="en-US" dirty="0" err="1" smtClean="0"/>
              <a:t>aws</a:t>
            </a:r>
            <a:r>
              <a:rPr lang="en-US" dirty="0" smtClean="0"/>
              <a:t> usage)</a:t>
            </a:r>
            <a:endParaRPr lang="en-US" dirty="0"/>
          </a:p>
          <a:p>
            <a:r>
              <a:rPr lang="en-US" b="1" dirty="0" smtClean="0"/>
              <a:t>Single </a:t>
            </a:r>
            <a:r>
              <a:rPr lang="en-US" b="1" dirty="0"/>
              <a:t>Step </a:t>
            </a:r>
            <a:r>
              <a:rPr lang="en-US" b="1" dirty="0" err="1"/>
              <a:t>NextFlow</a:t>
            </a:r>
            <a:r>
              <a:rPr lang="en-US" b="1" dirty="0"/>
              <a:t> Pipelines</a:t>
            </a:r>
          </a:p>
          <a:p>
            <a:pPr lvl="1"/>
            <a:r>
              <a:rPr lang="en-US" dirty="0"/>
              <a:t>SRA Processing</a:t>
            </a:r>
          </a:p>
          <a:p>
            <a:pPr lvl="1"/>
            <a:r>
              <a:rPr lang="en-US" dirty="0"/>
              <a:t>Cell Ranger</a:t>
            </a:r>
          </a:p>
          <a:p>
            <a:pPr lvl="1"/>
            <a:r>
              <a:rPr lang="en-US" dirty="0"/>
              <a:t>QC Filtering</a:t>
            </a:r>
          </a:p>
          <a:p>
            <a:pPr lvl="1"/>
            <a:r>
              <a:rPr lang="en-US" dirty="0" err="1"/>
              <a:t>CellType</a:t>
            </a:r>
            <a:r>
              <a:rPr lang="en-US" dirty="0"/>
              <a:t> </a:t>
            </a:r>
            <a:r>
              <a:rPr lang="en-US" dirty="0" smtClean="0"/>
              <a:t>Calling</a:t>
            </a:r>
          </a:p>
          <a:p>
            <a:r>
              <a:rPr lang="en-US" dirty="0" smtClean="0"/>
              <a:t>Each Single Step Pipeline Requires Environment Setup Correctly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878" y="1086624"/>
            <a:ext cx="10972800" cy="1844993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Install Cell Ranger</a:t>
            </a:r>
          </a:p>
          <a:p>
            <a:pPr lvl="1"/>
            <a:r>
              <a:rPr lang="en-US" dirty="0" smtClean="0"/>
              <a:t>Write simple one line bash script to run cell ranger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Nextflow</a:t>
            </a:r>
            <a:r>
              <a:rPr lang="en-US" dirty="0" smtClean="0"/>
              <a:t> Process to run Bash Script</a:t>
            </a:r>
          </a:p>
          <a:p>
            <a:pPr lvl="1"/>
            <a:r>
              <a:rPr lang="en-US" dirty="0" smtClean="0"/>
              <a:t>Test by running </a:t>
            </a:r>
            <a:r>
              <a:rPr lang="en-US" dirty="0" err="1" smtClean="0"/>
              <a:t>bashscript</a:t>
            </a:r>
            <a:r>
              <a:rPr lang="en-US" dirty="0" smtClean="0"/>
              <a:t> &amp; </a:t>
            </a:r>
            <a:r>
              <a:rPr lang="en-US" dirty="0" err="1" smtClean="0"/>
              <a:t>cellranger</a:t>
            </a:r>
            <a:r>
              <a:rPr lang="en-US" dirty="0" smtClean="0"/>
              <a:t> command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Nextflow</a:t>
            </a:r>
            <a:r>
              <a:rPr lang="en-US" dirty="0" smtClean="0"/>
              <a:t>-Cell Ranger Simple Concept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8" y="2931617"/>
            <a:ext cx="7525800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8" y="4524324"/>
            <a:ext cx="85546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5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2" y="1249168"/>
            <a:ext cx="5378765" cy="5162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CellType</a:t>
            </a:r>
            <a:r>
              <a:rPr lang="en-US" dirty="0"/>
              <a:t> </a:t>
            </a:r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Proof Of Concept: AWS Batch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3498</TotalTime>
  <Words>553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 Font Regular</vt:lpstr>
      <vt:lpstr>Office Theme</vt:lpstr>
      <vt:lpstr>scRNA-Seq-H3 ToolKits</vt:lpstr>
      <vt:lpstr>PowerPoint Presentation</vt:lpstr>
      <vt:lpstr>PowerPoint Presentation</vt:lpstr>
      <vt:lpstr>SRA Processing</vt:lpstr>
      <vt:lpstr>Nextflow-Cell Ranger Simple Concept</vt:lpstr>
      <vt:lpstr>PowerPoint Presentation</vt:lpstr>
      <vt:lpstr>QC Filtering</vt:lpstr>
      <vt:lpstr>CellType Calling</vt:lpstr>
      <vt:lpstr>Next Proof Of Concept: AWS Batch</vt:lpstr>
      <vt:lpstr>Full Nextflow Pipeline</vt:lpstr>
      <vt:lpstr>scRNA-Seq Analysis Tools Overview</vt:lpstr>
      <vt:lpstr>Instance Folder Structure</vt:lpstr>
      <vt:lpstr>Setup_Instance.sh = Setup Complete AWS Instance</vt:lpstr>
      <vt:lpstr>Datasets Used</vt:lpstr>
      <vt:lpstr>FAQ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32</cp:revision>
  <dcterms:created xsi:type="dcterms:W3CDTF">2022-02-08T14:12:45Z</dcterms:created>
  <dcterms:modified xsi:type="dcterms:W3CDTF">2022-02-23T19:35:04Z</dcterms:modified>
</cp:coreProperties>
</file>