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576" autoAdjust="0"/>
  </p:normalViewPr>
  <p:slideViewPr>
    <p:cSldViewPr snapToGrid="0" snapToObjects="1">
      <p:cViewPr varScale="1">
        <p:scale>
          <a:sx n="118" d="100"/>
          <a:sy n="118" d="100"/>
        </p:scale>
        <p:origin x="328" y="72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47" y="1012657"/>
            <a:ext cx="10972800" cy="2998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0E49-C1D0-4349-9A07-FF59078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7E2070-9425-C048-8921-807AA10C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Useful SBG </a:t>
            </a:r>
            <a:r>
              <a:rPr lang="en-US" dirty="0" err="1" smtClean="0"/>
              <a:t>scRNA-Seq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747E-7623-A14A-9B43-10392E72D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833" y="3687838"/>
            <a:ext cx="809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*Purple = single unconnected app</a:t>
            </a:r>
            <a:br>
              <a:rPr lang="en-US" dirty="0" smtClean="0"/>
            </a:br>
            <a:r>
              <a:rPr lang="en-US" dirty="0" smtClean="0"/>
              <a:t>**Orange = workflow that combines multiple single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scRNA-Seq</a:t>
            </a:r>
            <a:r>
              <a:rPr lang="en-US" dirty="0" smtClean="0"/>
              <a:t> SBG Workflow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03775" y="3791739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Targeted-Depth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2648" y="1095010"/>
            <a:ext cx="7217280" cy="3057830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70533" y="2524758"/>
            <a:ext cx="1501832" cy="359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 Data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3354" y="128783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SBG Apps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73354" y="1661592"/>
            <a:ext cx="188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to build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81767" y="4218321"/>
            <a:ext cx="224817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Count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20352" y="5073619"/>
            <a:ext cx="2571008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Aggregate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37114" y="5802855"/>
            <a:ext cx="2614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Reanalyze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5354" y="5802855"/>
            <a:ext cx="3376730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&amp; Gene Marker Analysis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5400000">
            <a:off x="8850601" y="3562586"/>
            <a:ext cx="3266432" cy="3094426"/>
          </a:xfrm>
          <a:prstGeom prst="roundRect">
            <a:avLst/>
          </a:prstGeom>
          <a:noFill/>
          <a:ln w="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07540" y="3117694"/>
            <a:ext cx="27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Unused, but Available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173178" y="4421086"/>
            <a:ext cx="2621275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VDJ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027997" y="508477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Targeted Compare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003775" y="5802855"/>
            <a:ext cx="2978251" cy="6096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Ranger Multi*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78460" y="6343807"/>
            <a:ext cx="1559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*Combines the above</a:t>
            </a:r>
            <a:endParaRPr lang="en-US" sz="1100" dirty="0"/>
          </a:p>
        </p:txBody>
      </p:sp>
      <p:sp>
        <p:nvSpPr>
          <p:cNvPr id="29" name="Flowchart: Off-page Connector 28"/>
          <p:cNvSpPr/>
          <p:nvPr/>
        </p:nvSpPr>
        <p:spPr>
          <a:xfrm>
            <a:off x="11238088" y="2057624"/>
            <a:ext cx="450119" cy="410638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186645" y="2075971"/>
            <a:ext cx="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1197442" y="1293641"/>
            <a:ext cx="468112" cy="30244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1197442" y="1696282"/>
            <a:ext cx="468112" cy="302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45410" y="2968150"/>
            <a:ext cx="1462266" cy="4663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Reformat Files</a:t>
            </a:r>
            <a:endParaRPr lang="en-US" sz="1400" dirty="0"/>
          </a:p>
        </p:txBody>
      </p:sp>
      <p:sp>
        <p:nvSpPr>
          <p:cNvPr id="35" name="Flowchart: Off-page Connector 34"/>
          <p:cNvSpPr/>
          <p:nvPr/>
        </p:nvSpPr>
        <p:spPr>
          <a:xfrm>
            <a:off x="3228988" y="3320585"/>
            <a:ext cx="2254944" cy="759680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Prepped Sequencing Data (fastq.gz)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138767" y="2030924"/>
            <a:ext cx="2365364" cy="36253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SRA Download and Extract</a:t>
            </a:r>
            <a:endParaRPr lang="en-US" sz="1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1128405" y="1124023"/>
            <a:ext cx="1754075" cy="761808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Sequencing Data </a:t>
            </a:r>
            <a:endParaRPr lang="en-US" sz="1400" dirty="0"/>
          </a:p>
        </p:txBody>
      </p:sp>
      <p:sp>
        <p:nvSpPr>
          <p:cNvPr id="39" name="Flowchart: Connector 38"/>
          <p:cNvSpPr/>
          <p:nvPr/>
        </p:nvSpPr>
        <p:spPr>
          <a:xfrm>
            <a:off x="4986428" y="1160491"/>
            <a:ext cx="2517703" cy="767289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Publicly Available Raw Sequencing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 Cell Ranger has </a:t>
            </a:r>
            <a:r>
              <a:rPr lang="en-US" dirty="0" smtClean="0"/>
              <a:t>Limited </a:t>
            </a:r>
            <a:r>
              <a:rPr lang="en-US" dirty="0" smtClean="0"/>
              <a:t>Quality Control Assessment</a:t>
            </a:r>
          </a:p>
          <a:p>
            <a:pPr lvl="1"/>
            <a:r>
              <a:rPr lang="en-US" dirty="0" smtClean="0"/>
              <a:t>UMI &amp; Cell Overlap</a:t>
            </a:r>
          </a:p>
          <a:p>
            <a:pPr lvl="1"/>
            <a:r>
              <a:rPr lang="en-US" dirty="0" smtClean="0"/>
              <a:t>Screening based on # of Genes </a:t>
            </a:r>
            <a:r>
              <a:rPr lang="en-US" dirty="0" smtClean="0"/>
              <a:t>detected</a:t>
            </a:r>
          </a:p>
          <a:p>
            <a:r>
              <a:rPr lang="en-US" dirty="0" smtClean="0"/>
              <a:t>SBG Expanded Quality Control assessment</a:t>
            </a:r>
            <a:endParaRPr lang="en-US" dirty="0" smtClean="0"/>
          </a:p>
          <a:p>
            <a:r>
              <a:rPr lang="en-US" dirty="0" smtClean="0"/>
              <a:t>Raw &amp; Filtered Matrix Count Data</a:t>
            </a:r>
          </a:p>
          <a:p>
            <a:pPr lvl="1"/>
            <a:r>
              <a:rPr lang="en-US" dirty="0" smtClean="0"/>
              <a:t>Barcode/Feature/Gene based</a:t>
            </a:r>
          </a:p>
          <a:p>
            <a:r>
              <a:rPr lang="en-US" dirty="0" smtClean="0"/>
              <a:t>Cluster Analysis (Expanded &amp; Limited)</a:t>
            </a:r>
          </a:p>
          <a:p>
            <a:pPr lvl="1"/>
            <a:r>
              <a:rPr lang="en-US" dirty="0" smtClean="0"/>
              <a:t>UMAP Dimensionality Reduction</a:t>
            </a:r>
          </a:p>
          <a:p>
            <a:pPr lvl="1"/>
            <a:r>
              <a:rPr lang="en-US" dirty="0" smtClean="0"/>
              <a:t>K-means Cluster Analysis</a:t>
            </a:r>
          </a:p>
          <a:p>
            <a:pPr lvl="1"/>
            <a:r>
              <a:rPr lang="en-US" dirty="0" smtClean="0"/>
              <a:t>Gene Biomarker for Cluster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scRNA-Seq</a:t>
            </a:r>
            <a:r>
              <a:rPr lang="en-US" dirty="0" smtClean="0"/>
              <a:t> SBG Workflow Available Output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on H3 Fully Desired Deliverables: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QC assessment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Dimension Reduction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Normalization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Cluster Analysis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Cell </a:t>
            </a:r>
            <a:r>
              <a:rPr lang="en-US" dirty="0" smtClean="0">
                <a:solidFill>
                  <a:srgbClr val="92D050"/>
                </a:solidFill>
              </a:rPr>
              <a:t>Identity*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Cell </a:t>
            </a:r>
            <a:r>
              <a:rPr lang="en-US" dirty="0" smtClean="0">
                <a:solidFill>
                  <a:srgbClr val="92D050"/>
                </a:solidFill>
              </a:rPr>
              <a:t>State*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Comparisons </a:t>
            </a:r>
            <a:r>
              <a:rPr lang="en-US" dirty="0">
                <a:solidFill>
                  <a:srgbClr val="92D050"/>
                </a:solidFill>
              </a:rPr>
              <a:t>of the above between biological </a:t>
            </a:r>
            <a:r>
              <a:rPr lang="en-US" dirty="0" smtClean="0">
                <a:solidFill>
                  <a:srgbClr val="92D050"/>
                </a:solidFill>
              </a:rPr>
              <a:t>states*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Dashboard &amp; Report </a:t>
            </a:r>
            <a:r>
              <a:rPr lang="en-US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Trajectory Analysis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Analyze publicly available </a:t>
            </a:r>
            <a:r>
              <a:rPr lang="en-US" dirty="0" err="1">
                <a:solidFill>
                  <a:srgbClr val="00B0F0"/>
                </a:solidFill>
              </a:rPr>
              <a:t>scRNA-Seq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data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*Can be done with Seurat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err="1" smtClean="0"/>
              <a:t>scRNA-Seq</a:t>
            </a:r>
            <a:r>
              <a:rPr lang="en-US" dirty="0" smtClean="0"/>
              <a:t> Analysis Deliverables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1596</TotalTime>
  <Words>253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 Font Regular</vt:lpstr>
      <vt:lpstr>Office Theme</vt:lpstr>
      <vt:lpstr>Current Useful SBG scRNA-Seq Apps</vt:lpstr>
      <vt:lpstr>Current scRNA-Seq SBG Workflow</vt:lpstr>
      <vt:lpstr>Current scRNA-Seq SBG Workflow Available Output</vt:lpstr>
      <vt:lpstr>Possible scRNA-Seq Analysis Deliverables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14</cp:revision>
  <dcterms:created xsi:type="dcterms:W3CDTF">2021-05-26T13:20:22Z</dcterms:created>
  <dcterms:modified xsi:type="dcterms:W3CDTF">2021-05-27T17:54:47Z</dcterms:modified>
</cp:coreProperties>
</file>