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32D4-3603-46F5-949E-119BE3ED353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23AD-1564-4A4E-98CC-12F856FA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oinfonerd/RNA_Seq-to-CyCi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CyCif</a:t>
            </a:r>
            <a:r>
              <a:rPr lang="en-US" b="1" dirty="0" smtClean="0"/>
              <a:t> </a:t>
            </a:r>
            <a:r>
              <a:rPr lang="en-US" b="1" dirty="0"/>
              <a:t>Antibody Selection Based on RNA-Seq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 Hosted: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github.com/bioinfonerd/RNA_Seq-to-CyCif</a:t>
            </a:r>
            <a:endParaRPr lang="en-US" dirty="0"/>
          </a:p>
          <a:p>
            <a:r>
              <a:rPr lang="en-US" dirty="0" smtClean="0"/>
              <a:t>Nathan </a:t>
            </a:r>
            <a:r>
              <a:rPr lang="en-US" dirty="0" smtClean="0"/>
              <a:t>T. </a:t>
            </a:r>
            <a:r>
              <a:rPr lang="en-US" dirty="0" smtClean="0"/>
              <a:t>Johnson</a:t>
            </a:r>
          </a:p>
          <a:p>
            <a:r>
              <a:rPr lang="en-US" dirty="0" smtClean="0"/>
              <a:t>02.07.2019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62" y="160651"/>
            <a:ext cx="11642332" cy="1325563"/>
          </a:xfrm>
        </p:spPr>
        <p:txBody>
          <a:bodyPr/>
          <a:lstStyle/>
          <a:p>
            <a:r>
              <a:rPr lang="en-US" dirty="0" smtClean="0"/>
              <a:t>Selecting Differentially Expressed Genes from RNA-Seq with </a:t>
            </a:r>
            <a:r>
              <a:rPr lang="en-US" dirty="0" err="1" smtClean="0"/>
              <a:t>CyCif</a:t>
            </a:r>
            <a:r>
              <a:rPr lang="en-US" dirty="0" smtClean="0"/>
              <a:t> Antibodies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362" y="2068419"/>
            <a:ext cx="1955946" cy="4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951" y="3117732"/>
            <a:ext cx="2020768" cy="4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4926" y="1575933"/>
            <a:ext cx="7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05029" y="2614212"/>
            <a:ext cx="3580" cy="3809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96172" y="1521429"/>
            <a:ext cx="321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Zoltan’s </a:t>
            </a:r>
            <a:r>
              <a:rPr lang="en-US" dirty="0" err="1" smtClean="0"/>
              <a:t>CyCif</a:t>
            </a:r>
            <a:r>
              <a:rPr lang="en-US" dirty="0" smtClean="0"/>
              <a:t> Antibody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List of RNA-Seq DEG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 ID Reference Table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4028" y="4368713"/>
            <a:ext cx="2056614" cy="4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</a:t>
            </a:r>
            <a:r>
              <a:rPr lang="en-US" dirty="0" err="1" smtClean="0"/>
              <a:t>CyCif</a:t>
            </a:r>
            <a:r>
              <a:rPr lang="en-US" dirty="0" smtClean="0"/>
              <a:t> with RNA-Seq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6172" y="2846992"/>
            <a:ext cx="768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QC: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Checking possibility of matching </a:t>
            </a:r>
            <a:r>
              <a:rPr lang="en-US" dirty="0" err="1" smtClean="0"/>
              <a:t>CyCif</a:t>
            </a:r>
            <a:r>
              <a:rPr lang="en-US" dirty="0" smtClean="0"/>
              <a:t> proteins to RNA-Seq Gene Ids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Output Statistics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96172" y="3949760"/>
            <a:ext cx="4649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RNA-Seq Results: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Match RNA-Seq Results to </a:t>
            </a:r>
            <a:r>
              <a:rPr lang="en-US" dirty="0" err="1" smtClean="0"/>
              <a:t>CyCif</a:t>
            </a:r>
            <a:r>
              <a:rPr lang="en-US" dirty="0" smtClean="0"/>
              <a:t> Probes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Output Statistics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82807" y="4721343"/>
            <a:ext cx="5403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Things Could Add: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Additional Information To Find missing Gene IDs for </a:t>
            </a:r>
            <a:r>
              <a:rPr lang="en-US" sz="1200" dirty="0" err="1" smtClean="0"/>
              <a:t>CyCif</a:t>
            </a:r>
            <a:r>
              <a:rPr lang="en-US" sz="1200" dirty="0" smtClean="0"/>
              <a:t> Proteins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Merge all RNA-Seq results into 1 </a:t>
            </a:r>
            <a:r>
              <a:rPr lang="en-US" sz="1200" dirty="0" err="1" smtClean="0"/>
              <a:t>CyCif</a:t>
            </a:r>
            <a:r>
              <a:rPr lang="en-US" sz="1200" dirty="0" smtClean="0"/>
              <a:t> Panel (user limit on number of rounds)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Smart </a:t>
            </a:r>
            <a:r>
              <a:rPr lang="en-US" sz="1200" dirty="0" err="1" smtClean="0"/>
              <a:t>CyCif</a:t>
            </a:r>
            <a:r>
              <a:rPr lang="en-US" sz="1200" dirty="0" smtClean="0"/>
              <a:t> Panel: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Add whether antibodies are better in earlier or later rounds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Fluoresce Conflicts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Graphical Output For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Smart Way to Determine which RNA correlates with Protein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Transcript specificity for </a:t>
            </a:r>
            <a:r>
              <a:rPr lang="en-US" sz="1200" dirty="0" err="1" smtClean="0"/>
              <a:t>CyCif</a:t>
            </a:r>
            <a:r>
              <a:rPr lang="en-US" sz="1200" dirty="0" smtClean="0"/>
              <a:t> Antibodies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4028" y="5483877"/>
            <a:ext cx="2056614" cy="4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Results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01718" y="4873090"/>
            <a:ext cx="1039041" cy="55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DEG Results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2427396" y="4750797"/>
            <a:ext cx="404812" cy="730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305029" y="3734209"/>
            <a:ext cx="3580" cy="3809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05029" y="4957782"/>
            <a:ext cx="3580" cy="3809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028" y="6275921"/>
            <a:ext cx="2056614" cy="4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Results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22334" y="5997291"/>
            <a:ext cx="1" cy="24187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16388" y="5737005"/>
            <a:ext cx="3443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Results: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all </a:t>
            </a:r>
            <a:r>
              <a:rPr lang="en-US" dirty="0" err="1" smtClean="0"/>
              <a:t>CyCif</a:t>
            </a:r>
            <a:r>
              <a:rPr lang="en-US" dirty="0" smtClean="0"/>
              <a:t>/RNA-Seq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Control: Can all RNA-Seq gene ids match </a:t>
            </a:r>
            <a:r>
              <a:rPr lang="en-US" dirty="0" err="1" smtClean="0"/>
              <a:t>CyCif</a:t>
            </a:r>
            <a:r>
              <a:rPr lang="en-US" dirty="0" smtClean="0"/>
              <a:t> Antibodies?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587" t="4863" r="19303" b="64351"/>
          <a:stretch/>
        </p:blipFill>
        <p:spPr>
          <a:xfrm>
            <a:off x="838200" y="1690688"/>
            <a:ext cx="3709716" cy="4900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0070" y="1861965"/>
            <a:ext cx="5609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matter how Zoltan organizes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Searches for gene name matches: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CSF1R  = CSF1R    or   csf1r</a:t>
            </a:r>
          </a:p>
          <a:p>
            <a:r>
              <a:rPr lang="en-US" dirty="0" smtClean="0"/>
              <a:t>CSF1 != CSF1R</a:t>
            </a:r>
          </a:p>
          <a:p>
            <a:r>
              <a:rPr lang="en-US" dirty="0" smtClean="0"/>
              <a:t>CSF1 != </a:t>
            </a:r>
            <a:r>
              <a:rPr lang="en-US" dirty="0" err="1" smtClean="0"/>
              <a:t>csf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Spits out information in what column a match was found and how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Summarizes the number found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RNA-Seq Analysis Match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705" t="1628" r="15739" b="64340"/>
          <a:stretch/>
        </p:blipFill>
        <p:spPr>
          <a:xfrm>
            <a:off x="284270" y="1264284"/>
            <a:ext cx="4417831" cy="43453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73761" t="23364" r="17697" b="69222"/>
          <a:stretch/>
        </p:blipFill>
        <p:spPr>
          <a:xfrm>
            <a:off x="284270" y="5609584"/>
            <a:ext cx="3847114" cy="1018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0070" y="1861965"/>
            <a:ext cx="5609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Searches for a match for each RNA-Seq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user defined statistic cutoff: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Differentially Expressed Genes or Transcripts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</a:t>
            </a:r>
            <a:r>
              <a:rPr lang="en-US" dirty="0" err="1" smtClean="0"/>
              <a:t>CyCif</a:t>
            </a:r>
            <a:r>
              <a:rPr lang="en-US" dirty="0" smtClean="0"/>
              <a:t> Antibodies Match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Prints out a table of results for each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Summarizes the number found, merges all results across all RNA-Seq analysis and saves a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7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Table (just top 10 rows)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1971" y="1428467"/>
          <a:ext cx="11379937" cy="464061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57715">
                  <a:extLst>
                    <a:ext uri="{9D8B030D-6E8A-4147-A177-3AD203B41FA5}">
                      <a16:colId xmlns:a16="http://schemas.microsoft.com/office/drawing/2014/main" val="3228804900"/>
                    </a:ext>
                  </a:extLst>
                </a:gridCol>
                <a:gridCol w="1035510">
                  <a:extLst>
                    <a:ext uri="{9D8B030D-6E8A-4147-A177-3AD203B41FA5}">
                      <a16:colId xmlns:a16="http://schemas.microsoft.com/office/drawing/2014/main" val="2173162725"/>
                    </a:ext>
                  </a:extLst>
                </a:gridCol>
                <a:gridCol w="1884101">
                  <a:extLst>
                    <a:ext uri="{9D8B030D-6E8A-4147-A177-3AD203B41FA5}">
                      <a16:colId xmlns:a16="http://schemas.microsoft.com/office/drawing/2014/main" val="118321263"/>
                    </a:ext>
                  </a:extLst>
                </a:gridCol>
                <a:gridCol w="4144896">
                  <a:extLst>
                    <a:ext uri="{9D8B030D-6E8A-4147-A177-3AD203B41FA5}">
                      <a16:colId xmlns:a16="http://schemas.microsoft.com/office/drawing/2014/main" val="1465715294"/>
                    </a:ext>
                  </a:extLst>
                </a:gridCol>
                <a:gridCol w="2157715">
                  <a:extLst>
                    <a:ext uri="{9D8B030D-6E8A-4147-A177-3AD203B41FA5}">
                      <a16:colId xmlns:a16="http://schemas.microsoft.com/office/drawing/2014/main" val="2650238410"/>
                    </a:ext>
                  </a:extLst>
                </a:gridCol>
              </a:tblGrid>
              <a:tr h="42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Ensembl</a:t>
                      </a:r>
                      <a:r>
                        <a:rPr lang="en-US" sz="1500" b="1" u="none" strike="noStrike" dirty="0">
                          <a:effectLst/>
                        </a:rPr>
                        <a:t> Gene 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Gene Name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 err="1">
                          <a:effectLst/>
                        </a:rPr>
                        <a:t>CyCif</a:t>
                      </a:r>
                      <a:r>
                        <a:rPr lang="en-US" sz="1500" b="1" u="none" strike="noStrike" dirty="0">
                          <a:effectLst/>
                        </a:rPr>
                        <a:t> Catalog Number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>
                          <a:effectLst/>
                        </a:rPr>
                        <a:t>RNA-Seq Analysis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# of Supporting Evidence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2664278322"/>
                  </a:ext>
                </a:extLst>
              </a:tr>
              <a:tr h="42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ENSG00000177575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CD163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ab87099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RCB0vs2_3_D1_response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46499483"/>
                  </a:ext>
                </a:extLst>
              </a:tr>
              <a:tr h="42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ENSG00000204472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AIF1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ab195031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RCB01vs2_3,RCB0vs2_3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3753901552"/>
                  </a:ext>
                </a:extLst>
              </a:tr>
              <a:tr h="561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ENSG00000170017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ALCAM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ab197543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D1_D8_responders,RCB0_D1vsD8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331728926"/>
                  </a:ext>
                </a:extLst>
              </a:tr>
              <a:tr h="700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ENSG00000165092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ALDH1A1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65583S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RCB01vs2_3,RCB0vs2_3,RCB0vs2_3_D8_response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3879095468"/>
                  </a:ext>
                </a:extLst>
              </a:tr>
              <a:tr h="42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ENSG00000166164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BRD7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ARP39018-P050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RCB0vs2_3_D1_response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4011476978"/>
                  </a:ext>
                </a:extLst>
              </a:tr>
              <a:tr h="282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ENSG00000134830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C5AR2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342403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D1_ER,ER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1850267243"/>
                  </a:ext>
                </a:extLst>
              </a:tr>
              <a:tr h="42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ENSG00000064012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CASP8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12602S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RCB0vs2_3_D1_response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324881362"/>
                  </a:ext>
                </a:extLst>
              </a:tr>
              <a:tr h="282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ENSG00000134057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CCNB1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ab214381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D1_D8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3291135509"/>
                  </a:ext>
                </a:extLst>
              </a:tr>
              <a:tr h="282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ENSG00000110092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CCND1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AB190194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3691232212"/>
                  </a:ext>
                </a:extLst>
              </a:tr>
              <a:tr h="42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ENSG00000177575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CD163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ab218293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RCB0vs2_3_D1_response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1" marR="3711" marT="3711" marB="0" anchor="b"/>
                </a:tc>
                <a:extLst>
                  <a:ext uri="{0D108BD9-81ED-4DB2-BD59-A6C34878D82A}">
                    <a16:rowId xmlns:a16="http://schemas.microsoft.com/office/drawing/2014/main" val="162799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8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335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CyCif Antibody Selection Based on RNA-Seq</vt:lpstr>
      <vt:lpstr>Selecting Differentially Expressed Genes from RNA-Seq with CyCif Antibodies</vt:lpstr>
      <vt:lpstr>Quality Control: Can all RNA-Seq gene ids match CyCif Antibodies?</vt:lpstr>
      <vt:lpstr>RNA-Seq Analysis Match</vt:lpstr>
      <vt:lpstr>Summary Table (just top 10 rows)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CIR: CyCif Antibody Integration With RNA-Seq</dc:title>
  <dc:creator>Nathan Johnson</dc:creator>
  <cp:lastModifiedBy>Nathan Johnson</cp:lastModifiedBy>
  <cp:revision>7</cp:revision>
  <dcterms:created xsi:type="dcterms:W3CDTF">2019-02-07T17:31:08Z</dcterms:created>
  <dcterms:modified xsi:type="dcterms:W3CDTF">2019-02-07T18:56:34Z</dcterms:modified>
</cp:coreProperties>
</file>