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  <p:sldId id="257" r:id="rId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C755-C423-C100-7FE8-7FAE8C2D6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EC87A-F881-CD1C-2518-EC5737D4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1B14-29B5-CF2F-5B40-38B91253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9613-1E4F-1E5C-78A6-A0A15316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B70D-1A08-F8B7-E4EC-473E1B51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B65C-3A23-B5F4-B6EB-B7122579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E467D-76D4-E380-9709-5A5C9419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0A75-7E85-FE32-3EC5-02FC7B31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2151-991F-6472-48D6-BE21CF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28DD-3031-F048-2FC8-2EC7C24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5E87E-0CD0-572D-802A-90FF9CC03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63F8-3174-5BD9-BFB8-80E6D340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B5E-248C-7539-8624-A52414E4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1A14-B3D1-67BD-880E-509060B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9DA6-8112-D0AE-5122-93E3E828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8841-AE39-1DF3-EFDD-FF1F4B9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5AF5-503B-5FBB-8025-41790144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6CFD-728A-8A21-B75B-F894FB42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CDD4-9AA9-28FC-A3B5-C8BA83F3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6335-648E-1587-113C-66E0C25C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1C0E-EFEC-C230-63DE-A50D992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6D5B-8152-135E-E50F-D6F94827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859-74B7-F9DC-F3BE-E744A48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BC60-AE36-DAA5-A73E-B75099B6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616B-A7FF-EF4B-D87E-6E524950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9AA9-E274-409D-3FCC-CF3C0664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FFBA-CF6F-8906-9C51-96E21FEE6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1CDE-BFDF-A0E2-C4B3-5E143EDB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78A9-A632-D6CF-F060-432E79E8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0FDE7-89BD-2736-3295-34721D4F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46E4-49C5-8C09-AF8F-4673293E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DC6B-5459-6E32-E7AF-F1644686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172E-0829-1F28-62B4-E74720BD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E6889-9BFB-B8CA-F56A-CFAD054A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056EF-1A91-C869-0F94-27A38F588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1D3AE-54BE-47BD-41A9-60ECEFCE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B7E3D-9C87-DF5A-A6F8-79AFCA4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5045D-7189-2CBE-EE0E-1A363756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184C6-1934-A61B-E44C-A40689D1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128E-5D08-688A-04EB-543BF06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11CD7-6A3A-52A6-5F92-81DB0436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1A5FD-A885-6F79-FA5D-66DB69B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BCB2D-F7F4-F607-5409-C1885681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40011-7AC3-26E8-5712-320886AA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B001E-274A-0880-F9FA-414C25F1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AB09-5E60-82A5-9D3E-E0BB314C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1C0B-798A-22F6-0D44-BECEC0B9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4EB8-2803-32D2-DF60-3AA4DC7B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D444-E43F-784C-C020-F8A4BAD1D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3FE3-5135-C032-97CA-5F8F29BC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A0BB4-FE43-CA8F-2784-A5EA627D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35C80-BBDD-3D2A-E50E-996B97E4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065C-03A8-24EE-FB62-2C3CEB4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6F6A2-D7D7-22A2-54BF-B27C5E2F6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19620-A1F8-89F4-3B6F-EADD3C40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FF2B-9867-CC2A-3278-77C607D8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82851-6B9F-4D53-12CE-C8DD773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2905D-477B-FD9A-2E97-8AC7E04E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409B9-1057-E557-EE5B-652DC036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7209-1646-19E8-13CC-E49437B7D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3886-C4E8-2700-A60D-8452A9834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8754-F646-4214-B7F1-1265DAE10A4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66D4-003D-9608-5635-625A13DB9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B65B-C6A6-632D-85E5-1E14DB63F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E6E3-0505-4457-A434-702D7D6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BD33CFE-58A1-FE07-03EF-4DEA6B7760CD}"/>
              </a:ext>
            </a:extLst>
          </p:cNvPr>
          <p:cNvGrpSpPr/>
          <p:nvPr/>
        </p:nvGrpSpPr>
        <p:grpSpPr>
          <a:xfrm>
            <a:off x="5168386" y="1168924"/>
            <a:ext cx="6119723" cy="4887684"/>
            <a:chOff x="2933548" y="914400"/>
            <a:chExt cx="6119723" cy="4887684"/>
          </a:xfrm>
        </p:grpSpPr>
        <p:pic>
          <p:nvPicPr>
            <p:cNvPr id="3" name="Picture 2" descr="A picture containing LEGO&#10;&#10;Description automatically generated">
              <a:extLst>
                <a:ext uri="{FF2B5EF4-FFF2-40B4-BE49-F238E27FC236}">
                  <a16:creationId xmlns:a16="http://schemas.microsoft.com/office/drawing/2014/main" id="{2560220F-5B0D-B57C-E7B2-67BB33E98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4" t="18956" r="28976" b="11004"/>
            <a:stretch/>
          </p:blipFill>
          <p:spPr>
            <a:xfrm rot="16200000">
              <a:off x="3815508" y="1119914"/>
              <a:ext cx="4560984" cy="480335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480421-1ACD-B15D-4152-DF7AE4F5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882907" y="294074"/>
              <a:ext cx="1194920" cy="31458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759C5B-B2DF-734D-CCBA-58BC20267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3548" y="2804557"/>
              <a:ext cx="3249450" cy="10729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6AA46D-FD24-58C6-4EF1-61137F098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36" y="4543337"/>
              <a:ext cx="3316511" cy="981541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AD60E3-DBE0-C42C-B4EF-6C209487B123}"/>
                </a:ext>
              </a:extLst>
            </p:cNvPr>
            <p:cNvSpPr/>
            <p:nvPr/>
          </p:nvSpPr>
          <p:spPr>
            <a:xfrm>
              <a:off x="6107717" y="914400"/>
              <a:ext cx="2187984" cy="369611"/>
            </a:xfrm>
            <a:custGeom>
              <a:avLst/>
              <a:gdLst>
                <a:gd name="connsiteX0" fmla="*/ 2601 w 1970297"/>
                <a:gd name="connsiteY0" fmla="*/ 0 h 336002"/>
                <a:gd name="connsiteX1" fmla="*/ 199370 w 1970297"/>
                <a:gd name="connsiteY1" fmla="*/ 11574 h 336002"/>
                <a:gd name="connsiteX2" fmla="*/ 291968 w 1970297"/>
                <a:gd name="connsiteY2" fmla="*/ 57873 h 336002"/>
                <a:gd name="connsiteX3" fmla="*/ 326692 w 1970297"/>
                <a:gd name="connsiteY3" fmla="*/ 92597 h 336002"/>
                <a:gd name="connsiteX4" fmla="*/ 430864 w 1970297"/>
                <a:gd name="connsiteY4" fmla="*/ 104172 h 336002"/>
                <a:gd name="connsiteX5" fmla="*/ 743380 w 1970297"/>
                <a:gd name="connsiteY5" fmla="*/ 138896 h 336002"/>
                <a:gd name="connsiteX6" fmla="*/ 1102195 w 1970297"/>
                <a:gd name="connsiteY6" fmla="*/ 173620 h 336002"/>
                <a:gd name="connsiteX7" fmla="*/ 1298965 w 1970297"/>
                <a:gd name="connsiteY7" fmla="*/ 185195 h 336002"/>
                <a:gd name="connsiteX8" fmla="*/ 1368413 w 1970297"/>
                <a:gd name="connsiteY8" fmla="*/ 196769 h 336002"/>
                <a:gd name="connsiteX9" fmla="*/ 1472585 w 1970297"/>
                <a:gd name="connsiteY9" fmla="*/ 231493 h 336002"/>
                <a:gd name="connsiteX10" fmla="*/ 1634631 w 1970297"/>
                <a:gd name="connsiteY10" fmla="*/ 254643 h 336002"/>
                <a:gd name="connsiteX11" fmla="*/ 1669355 w 1970297"/>
                <a:gd name="connsiteY11" fmla="*/ 266217 h 336002"/>
                <a:gd name="connsiteX12" fmla="*/ 1715654 w 1970297"/>
                <a:gd name="connsiteY12" fmla="*/ 289367 h 336002"/>
                <a:gd name="connsiteX13" fmla="*/ 1970297 w 1970297"/>
                <a:gd name="connsiteY13" fmla="*/ 300941 h 336002"/>
                <a:gd name="connsiteX14" fmla="*/ 1947147 w 1970297"/>
                <a:gd name="connsiteY14" fmla="*/ 335666 h 336002"/>
                <a:gd name="connsiteX15" fmla="*/ 1854550 w 1970297"/>
                <a:gd name="connsiteY15" fmla="*/ 312516 h 336002"/>
                <a:gd name="connsiteX16" fmla="*/ 1796676 w 1970297"/>
                <a:gd name="connsiteY16" fmla="*/ 300941 h 336002"/>
                <a:gd name="connsiteX17" fmla="*/ 1542033 w 1970297"/>
                <a:gd name="connsiteY17" fmla="*/ 277792 h 336002"/>
                <a:gd name="connsiteX18" fmla="*/ 859127 w 1970297"/>
                <a:gd name="connsiteY18" fmla="*/ 266217 h 336002"/>
                <a:gd name="connsiteX19" fmla="*/ 581335 w 1970297"/>
                <a:gd name="connsiteY19" fmla="*/ 266217 h 336002"/>
                <a:gd name="connsiteX20" fmla="*/ 83623 w 1970297"/>
                <a:gd name="connsiteY20" fmla="*/ 277792 h 336002"/>
                <a:gd name="connsiteX21" fmla="*/ 25750 w 1970297"/>
                <a:gd name="connsiteY21" fmla="*/ 300941 h 336002"/>
                <a:gd name="connsiteX22" fmla="*/ 2601 w 1970297"/>
                <a:gd name="connsiteY22" fmla="*/ 243068 h 336002"/>
                <a:gd name="connsiteX23" fmla="*/ 2601 w 1970297"/>
                <a:gd name="connsiteY23" fmla="*/ 57873 h 33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70297" h="336002">
                  <a:moveTo>
                    <a:pt x="2601" y="0"/>
                  </a:moveTo>
                  <a:cubicBezTo>
                    <a:pt x="68191" y="3858"/>
                    <a:pt x="134269" y="2697"/>
                    <a:pt x="199370" y="11574"/>
                  </a:cubicBezTo>
                  <a:cubicBezTo>
                    <a:pt x="224804" y="15042"/>
                    <a:pt x="270323" y="39835"/>
                    <a:pt x="291968" y="57873"/>
                  </a:cubicBezTo>
                  <a:cubicBezTo>
                    <a:pt x="304543" y="68352"/>
                    <a:pt x="311163" y="87421"/>
                    <a:pt x="326692" y="92597"/>
                  </a:cubicBezTo>
                  <a:cubicBezTo>
                    <a:pt x="359837" y="103645"/>
                    <a:pt x="396402" y="98428"/>
                    <a:pt x="430864" y="104172"/>
                  </a:cubicBezTo>
                  <a:cubicBezTo>
                    <a:pt x="688967" y="147189"/>
                    <a:pt x="331295" y="116002"/>
                    <a:pt x="743380" y="138896"/>
                  </a:cubicBezTo>
                  <a:cubicBezTo>
                    <a:pt x="891875" y="168596"/>
                    <a:pt x="822729" y="157180"/>
                    <a:pt x="1102195" y="173620"/>
                  </a:cubicBezTo>
                  <a:lnTo>
                    <a:pt x="1298965" y="185195"/>
                  </a:lnTo>
                  <a:cubicBezTo>
                    <a:pt x="1322114" y="189053"/>
                    <a:pt x="1345737" y="190722"/>
                    <a:pt x="1368413" y="196769"/>
                  </a:cubicBezTo>
                  <a:cubicBezTo>
                    <a:pt x="1403779" y="206200"/>
                    <a:pt x="1436351" y="226317"/>
                    <a:pt x="1472585" y="231493"/>
                  </a:cubicBezTo>
                  <a:lnTo>
                    <a:pt x="1634631" y="254643"/>
                  </a:lnTo>
                  <a:cubicBezTo>
                    <a:pt x="1646206" y="258501"/>
                    <a:pt x="1658141" y="261411"/>
                    <a:pt x="1669355" y="266217"/>
                  </a:cubicBezTo>
                  <a:cubicBezTo>
                    <a:pt x="1685215" y="273014"/>
                    <a:pt x="1698513" y="287389"/>
                    <a:pt x="1715654" y="289367"/>
                  </a:cubicBezTo>
                  <a:cubicBezTo>
                    <a:pt x="1800063" y="299106"/>
                    <a:pt x="1885416" y="297083"/>
                    <a:pt x="1970297" y="300941"/>
                  </a:cubicBezTo>
                  <a:cubicBezTo>
                    <a:pt x="1962580" y="312516"/>
                    <a:pt x="1960989" y="334282"/>
                    <a:pt x="1947147" y="335666"/>
                  </a:cubicBezTo>
                  <a:cubicBezTo>
                    <a:pt x="1915489" y="338832"/>
                    <a:pt x="1885748" y="318756"/>
                    <a:pt x="1854550" y="312516"/>
                  </a:cubicBezTo>
                  <a:cubicBezTo>
                    <a:pt x="1835259" y="308658"/>
                    <a:pt x="1816082" y="304175"/>
                    <a:pt x="1796676" y="300941"/>
                  </a:cubicBezTo>
                  <a:cubicBezTo>
                    <a:pt x="1708663" y="286272"/>
                    <a:pt x="1635662" y="280323"/>
                    <a:pt x="1542033" y="277792"/>
                  </a:cubicBezTo>
                  <a:cubicBezTo>
                    <a:pt x="1314448" y="271641"/>
                    <a:pt x="1086762" y="270075"/>
                    <a:pt x="859127" y="266217"/>
                  </a:cubicBezTo>
                  <a:cubicBezTo>
                    <a:pt x="734574" y="235081"/>
                    <a:pt x="844742" y="257855"/>
                    <a:pt x="581335" y="266217"/>
                  </a:cubicBezTo>
                  <a:lnTo>
                    <a:pt x="83623" y="277792"/>
                  </a:lnTo>
                  <a:cubicBezTo>
                    <a:pt x="64332" y="285508"/>
                    <a:pt x="44847" y="309126"/>
                    <a:pt x="25750" y="300941"/>
                  </a:cubicBezTo>
                  <a:cubicBezTo>
                    <a:pt x="6653" y="292756"/>
                    <a:pt x="4571" y="263751"/>
                    <a:pt x="2601" y="243068"/>
                  </a:cubicBezTo>
                  <a:cubicBezTo>
                    <a:pt x="-3252" y="181614"/>
                    <a:pt x="2601" y="119605"/>
                    <a:pt x="2601" y="578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AD8561-A074-135D-803F-B6549786A534}"/>
              </a:ext>
            </a:extLst>
          </p:cNvPr>
          <p:cNvSpPr txBox="1"/>
          <p:nvPr/>
        </p:nvSpPr>
        <p:spPr>
          <a:xfrm>
            <a:off x="187287" y="34606"/>
            <a:ext cx="553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Samples #1-36</a:t>
            </a:r>
          </a:p>
        </p:txBody>
      </p:sp>
    </p:spTree>
    <p:extLst>
      <p:ext uri="{BB962C8B-B14F-4D97-AF65-F5344CB8AC3E}">
        <p14:creationId xmlns:p14="http://schemas.microsoft.com/office/powerpoint/2010/main" val="339354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3B9D16-0905-2E62-E138-545E689747FF}"/>
              </a:ext>
            </a:extLst>
          </p:cNvPr>
          <p:cNvGrpSpPr/>
          <p:nvPr/>
        </p:nvGrpSpPr>
        <p:grpSpPr>
          <a:xfrm>
            <a:off x="3967776" y="1373701"/>
            <a:ext cx="5745831" cy="4649118"/>
            <a:chOff x="2683571" y="1222872"/>
            <a:chExt cx="5745831" cy="4649118"/>
          </a:xfrm>
        </p:grpSpPr>
        <p:pic>
          <p:nvPicPr>
            <p:cNvPr id="5" name="Picture 4" descr="A picture containing text, yellow&#10;&#10;Description automatically generated">
              <a:extLst>
                <a:ext uri="{FF2B5EF4-FFF2-40B4-BE49-F238E27FC236}">
                  <a16:creationId xmlns:a16="http://schemas.microsoft.com/office/drawing/2014/main" id="{F1BE8BA0-EB7E-3EC0-F182-74E1D6F59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1" t="17831" r="38826" b="14378"/>
            <a:stretch/>
          </p:blipFill>
          <p:spPr>
            <a:xfrm rot="10800000">
              <a:off x="2787266" y="1222872"/>
              <a:ext cx="4671153" cy="46491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B1D135-4383-3BD7-47F6-E7C7A0B6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423" y="4514531"/>
              <a:ext cx="3249450" cy="9876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71B8A0-F368-5789-926B-35BC2763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3571" y="1615953"/>
              <a:ext cx="2816596" cy="9266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FB13D-6C2E-9211-CC42-C31B9FA9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0234" b="359"/>
            <a:stretch/>
          </p:blipFill>
          <p:spPr>
            <a:xfrm rot="10800000">
              <a:off x="4903755" y="3192487"/>
              <a:ext cx="3525647" cy="91727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7B5E5E-8DF5-B360-42F5-707FB7420811}"/>
              </a:ext>
            </a:extLst>
          </p:cNvPr>
          <p:cNvSpPr txBox="1"/>
          <p:nvPr/>
        </p:nvSpPr>
        <p:spPr>
          <a:xfrm>
            <a:off x="-22036" y="-12528"/>
            <a:ext cx="553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Samples #37-72</a:t>
            </a:r>
          </a:p>
        </p:txBody>
      </p:sp>
    </p:spTree>
    <p:extLst>
      <p:ext uri="{BB962C8B-B14F-4D97-AF65-F5344CB8AC3E}">
        <p14:creationId xmlns:p14="http://schemas.microsoft.com/office/powerpoint/2010/main" val="21131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DD5CD-F0CD-707B-468B-A0BD4ED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AA9FF18-0708-E57A-6C7F-4CF87D0C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-1379" r="18189"/>
          <a:stretch/>
        </p:blipFill>
        <p:spPr>
          <a:xfrm>
            <a:off x="3026978" y="-94593"/>
            <a:ext cx="6947339" cy="6952593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556AC-E56C-DA2F-9862-C00BC3241548}"/>
              </a:ext>
            </a:extLst>
          </p:cNvPr>
          <p:cNvSpPr txBox="1"/>
          <p:nvPr/>
        </p:nvSpPr>
        <p:spPr>
          <a:xfrm>
            <a:off x="9112468" y="1303282"/>
            <a:ext cx="2778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 VF36 samples</a:t>
            </a:r>
          </a:p>
          <a:p>
            <a:r>
              <a:rPr lang="en-US" sz="3200" dirty="0"/>
              <a:t>4 are samples </a:t>
            </a:r>
          </a:p>
          <a:p>
            <a:r>
              <a:rPr lang="en-US" sz="3200" dirty="0"/>
              <a:t>4 OE3 samples</a:t>
            </a:r>
          </a:p>
        </p:txBody>
      </p:sp>
    </p:spTree>
    <p:extLst>
      <p:ext uri="{BB962C8B-B14F-4D97-AF65-F5344CB8AC3E}">
        <p14:creationId xmlns:p14="http://schemas.microsoft.com/office/powerpoint/2010/main" val="363932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DD5CD-F0CD-707B-468B-A0BD4ED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AA9FF18-0708-E57A-6C7F-4CF87D0C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-1379" r="18189"/>
          <a:stretch/>
        </p:blipFill>
        <p:spPr>
          <a:xfrm>
            <a:off x="3026978" y="-94593"/>
            <a:ext cx="6947339" cy="695259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556AC-E56C-DA2F-9862-C00BC3241548}"/>
              </a:ext>
            </a:extLst>
          </p:cNvPr>
          <p:cNvSpPr txBox="1"/>
          <p:nvPr/>
        </p:nvSpPr>
        <p:spPr>
          <a:xfrm>
            <a:off x="7546427" y="1303282"/>
            <a:ext cx="23497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 VF36 </a:t>
            </a:r>
          </a:p>
          <a:p>
            <a:r>
              <a:rPr lang="en-US" sz="3200" dirty="0"/>
              <a:t>1 VF36 2 are </a:t>
            </a:r>
          </a:p>
          <a:p>
            <a:r>
              <a:rPr lang="en-US" sz="3200" dirty="0"/>
              <a:t>2 are 1 OE3</a:t>
            </a:r>
          </a:p>
          <a:p>
            <a:r>
              <a:rPr lang="en-US" sz="3200" dirty="0"/>
              <a:t>3 OE3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82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DD5CD-F0CD-707B-468B-A0BD4ED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AA9FF18-0708-E57A-6C7F-4CF87D0C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-1379" r="18189"/>
          <a:stretch/>
        </p:blipFill>
        <p:spPr>
          <a:xfrm>
            <a:off x="4824247" y="94594"/>
            <a:ext cx="6947339" cy="6952593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556AC-E56C-DA2F-9862-C00BC3241548}"/>
              </a:ext>
            </a:extLst>
          </p:cNvPr>
          <p:cNvSpPr txBox="1"/>
          <p:nvPr/>
        </p:nvSpPr>
        <p:spPr>
          <a:xfrm>
            <a:off x="2869322" y="1187668"/>
            <a:ext cx="2778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 VF36 samples</a:t>
            </a:r>
          </a:p>
          <a:p>
            <a:r>
              <a:rPr lang="en-US" sz="3200" dirty="0"/>
              <a:t>4 are samples </a:t>
            </a:r>
          </a:p>
          <a:p>
            <a:r>
              <a:rPr lang="en-US" sz="3200" dirty="0"/>
              <a:t>4 OE3 samples</a:t>
            </a:r>
          </a:p>
        </p:txBody>
      </p:sp>
    </p:spTree>
    <p:extLst>
      <p:ext uri="{BB962C8B-B14F-4D97-AF65-F5344CB8AC3E}">
        <p14:creationId xmlns:p14="http://schemas.microsoft.com/office/powerpoint/2010/main" val="177877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F0D7-7D4B-8773-D8C5-48803E7E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DC1BAA1-9F89-FD21-D8C7-7E64EDE3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0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Muday, Gloria K.</dc:creator>
  <cp:lastModifiedBy>Muday, Gloria K.</cp:lastModifiedBy>
  <cp:revision>3</cp:revision>
  <cp:lastPrinted>2023-04-19T19:22:24Z</cp:lastPrinted>
  <dcterms:created xsi:type="dcterms:W3CDTF">2023-04-17T23:50:05Z</dcterms:created>
  <dcterms:modified xsi:type="dcterms:W3CDTF">2023-04-19T20:04:27Z</dcterms:modified>
</cp:coreProperties>
</file>