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Libre Baskerville" panose="020B0604020202020204" charset="0"/>
      <p:regular r:id="rId26"/>
      <p:bold r:id="rId27"/>
      <p:italic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170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bear/XZ-Stress-Microbiom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csr.olemiss.edu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bear/awesome-rshin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grunwaldlab/metacoder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137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git/GitHub Enterprise.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Link: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https://github.com/grabear/XZ-Stress-Microbiome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GitLab link.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61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 give us the ability to invite speakers and will give others opportunities to speak at MCBIOS conferences.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125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https://mcsr.olemiss.edu/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02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AWS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- MCSR; UMMC comput servers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- shiny; Python - Dash; Plotly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Phylogenetic Analysis; GWAS</a:t>
            </a: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804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88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54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71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47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7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71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63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Clinicians</a:t>
            </a: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17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Slack - short slack demo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- short repository walkthrough;  show blog/website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#github-favorites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https://github.com/grabear/awesome-rshiny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#github-favorites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https://github.com/grunwaldlab/metacoder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DM:  HI SHAURITA, THANKS FOR TESTING THIS OUT WITH ME LIVE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mettings repo:  Create README.md (Create copy/paste template)</a:t>
            </a: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41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git/GitHub Enterprise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54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ibre Baskerville"/>
              <a:buNone/>
              <a:defRPr sz="60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ibre Baskerville"/>
              <a:buNone/>
              <a:defRPr sz="60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ummcb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ummc-b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ummcb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mmc-bc.github.io/" TargetMode="External"/><Relationship Id="rId4" Type="http://schemas.openxmlformats.org/officeDocument/2006/relationships/hyperlink" Target="http://www.github.com/ummc-b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2038349" y="950976"/>
            <a:ext cx="914400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5400"/>
              <a:buFont typeface="Century Gothic"/>
              <a:buNone/>
            </a:pPr>
            <a:r>
              <a:rPr lang="en-US" sz="5400" b="1" i="0" u="none" strike="noStrike" cap="none">
                <a:solidFill>
                  <a:srgbClr val="FFA4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r>
              <a:rPr lang="en-US" sz="5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MMC </a:t>
            </a:r>
            <a:r>
              <a:rPr lang="en-US" sz="5400" b="1" i="0" u="none" strike="noStrike" cap="none">
                <a:solidFill>
                  <a:srgbClr val="FFA4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5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IOINFORMATICS </a:t>
            </a:r>
            <a:br>
              <a:rPr lang="en-US" sz="5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400" b="1" i="0" u="none" strike="noStrike" cap="none">
                <a:solidFill>
                  <a:srgbClr val="FFA4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5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OLLABORATIVE</a:t>
            </a:r>
            <a:endParaRPr sz="5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2038349" y="3150107"/>
            <a:ext cx="9144000" cy="131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INTEREST MEETING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FEBRUARY 6, 2018</a:t>
            </a:r>
            <a:endParaRPr sz="4000" b="0" i="0" u="none" strike="noStrike" cap="none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295400" y="950976"/>
            <a:ext cx="238125" cy="4398263"/>
          </a:xfrm>
          <a:prstGeom prst="rect">
            <a:avLst/>
          </a:prstGeom>
          <a:solidFill>
            <a:srgbClr val="0038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038349" y="4826019"/>
            <a:ext cx="107106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Dr. Lavanya </a:t>
            </a: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Challagundla, Robert Gilmore, &amp; Shaurita Hutchins</a:t>
            </a:r>
            <a:endParaRPr sz="2800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b="1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Currently working with microbiome data from the Genomics Core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Candara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Xiao Zhang (PhD. student in Neuroscience) needed a </a:t>
            </a:r>
            <a:r>
              <a:rPr lang="en-US" dirty="0" err="1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heatmap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Candara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For us it was unclear how to proceed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Candara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After trial and error, we discovered BIOM, </a:t>
            </a:r>
            <a:r>
              <a:rPr lang="en-US" dirty="0" err="1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Nephele</a:t>
            </a: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, and heat-trees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Candara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Created robust analysis, resulting in better data analysis and visualization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Candara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GitHub/</a:t>
            </a:r>
            <a:r>
              <a:rPr lang="en-US" dirty="0" err="1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GitLab</a:t>
            </a: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 for UMMC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Candara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These tools could be used for standardizing the microbiome workflow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Candara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Xiao’s GitHub Page (ask for permission)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MCBIOS?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573024" y="179679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MidSouth</a:t>
            </a: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 Computational Biology and Bioinformatics Society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Mississippi Chapter</a:t>
            </a:r>
            <a:endParaRPr sz="2400" b="0" i="0" u="none" strike="noStrike" cap="none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lvl="2" indent="-254000" rtl="0"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Char char="•"/>
            </a:pPr>
            <a:r>
              <a:rPr lang="en-US" sz="2400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Previously at Ole Miss under Dr. Dawn Wilkins in </a:t>
            </a:r>
            <a:r>
              <a:rPr lang="en-US" sz="2400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400" dirty="0" err="1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Deptartmentof</a:t>
            </a:r>
            <a:r>
              <a:rPr lang="en-US" sz="2400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Computer and Information </a:t>
            </a:r>
            <a:r>
              <a:rPr lang="en-US" sz="2400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Science &amp; currently inactive</a:t>
            </a:r>
            <a:endParaRPr sz="2400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Provides an opportunity for networking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Strengthening of the greater Bioinformatics community</a:t>
            </a:r>
            <a:endParaRPr dirty="0"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428" y="-72838"/>
            <a:ext cx="3092196" cy="176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229046" y="5053796"/>
            <a:ext cx="3733908" cy="1200300"/>
          </a:xfrm>
          <a:prstGeom prst="rect">
            <a:avLst/>
          </a:prstGeom>
          <a:solidFill>
            <a:srgbClr val="3A556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The 15th Annual MCBIOS Conference</a:t>
            </a:r>
            <a:endParaRPr sz="1800" dirty="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March 29 - 31, 2018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Genomics and Big Data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Starkville, MS</a:t>
            </a:r>
            <a:endParaRPr sz="1800" dirty="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MEETING TYPES</a:t>
            </a:r>
            <a:endParaRPr sz="4400" b="1" i="0" u="none" strike="noStrike" cap="none" dirty="0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38200" y="1527048"/>
            <a:ext cx="10515600" cy="497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Seminars</a:t>
            </a:r>
            <a:endParaRPr dirty="0"/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To expose UMMC faculty, staff, &amp; students to relevant research &amp; resources</a:t>
            </a:r>
            <a:endParaRPr dirty="0"/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Ben Pharr – Interim Director of the MCSR - TBD</a:t>
            </a:r>
            <a:endParaRPr dirty="0"/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Seminar to all UMMC faculty, staff, students &amp; potentially a private workshop for a smaller group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Article or research discussion meetings (journal club format)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To cover bioinformatics methods &amp; how they’re used to answer specific biological questions</a:t>
            </a:r>
            <a:endParaRPr sz="2400" b="0" i="0" u="none" strike="noStrike" cap="none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Workshops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To learn new technologies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To learn best practices given current (UMMC) infrastructure</a:t>
            </a:r>
            <a:endParaRPr sz="2400" b="0" i="0" u="none" strike="noStrike" cap="none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POTENTIAL TOPICS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Cloud Computing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“Big Data” Storage and Management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Data Analysis &amp; Visualization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Novel Bioinformatics Tools &amp; Methods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Utilization of the Mississippi Center for Supercomputing Research (MCSR)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Discussion of projects encompassing Next-Generation Sequencing (NGS), RNASeq, Phylogenetics, Genomics, Proteomics, Whole-Genome Sequencing</a:t>
            </a:r>
            <a:endParaRPr sz="2800" b="0" i="0" u="none" strike="noStrike" cap="none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 dirty="0" smtClean="0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FEEDBACK AND FURTHER DISCUSSIONS</a:t>
            </a:r>
            <a:endParaRPr sz="4400" b="1" i="0" u="none" strike="noStrike" cap="none" dirty="0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SLACK - </a:t>
            </a:r>
            <a:r>
              <a:rPr lang="en-US" sz="2400" u="sng" dirty="0" smtClean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tinyurl.com/</a:t>
            </a:r>
            <a:r>
              <a:rPr lang="en-US" sz="2400" u="sng" dirty="0" err="1" smtClean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ummcbc</a:t>
            </a:r>
            <a:endParaRPr lang="en-US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GitHub </a:t>
            </a: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- </a:t>
            </a:r>
            <a:r>
              <a:rPr lang="en-US" sz="2400" u="sng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github.com/</a:t>
            </a:r>
            <a:r>
              <a:rPr lang="en-US" sz="2400" u="sng" dirty="0" err="1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ummc-bc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209731" y="2957828"/>
            <a:ext cx="8982269" cy="291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None/>
            </a:pPr>
            <a:r>
              <a:rPr lang="en-US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Dr. Lavanya Challagundla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None/>
            </a:pP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Dr. Robert Hester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None/>
            </a:pP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Dr. Eric Vallender – </a:t>
            </a:r>
            <a:r>
              <a:rPr lang="en-US" sz="2800" b="0" i="0" u="none" strike="noStrike" cap="none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Bioinformatics Collaborative Advisor</a:t>
            </a:r>
            <a:endParaRPr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026" name="Picture 2" descr="Image result for thanks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59"/>
            <a:ext cx="7168956" cy="303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BIOINFORMATICS?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Shape 9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553331"/>
            <a:ext cx="6321552" cy="275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187" y="365125"/>
            <a:ext cx="1868166" cy="18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064" y="1690688"/>
            <a:ext cx="8403336" cy="4726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BIOINFORMATICS?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187" y="365125"/>
            <a:ext cx="1868166" cy="18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BIOINFORMATICS?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0187" y="365125"/>
            <a:ext cx="1868166" cy="1868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372" y="1389888"/>
            <a:ext cx="7035797" cy="52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BIOINFORMATICS?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0187" y="365125"/>
            <a:ext cx="1868166" cy="1868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-206" t="11921"/>
          <a:stretch/>
        </p:blipFill>
        <p:spPr>
          <a:xfrm>
            <a:off x="2286000" y="1892808"/>
            <a:ext cx="6089523" cy="40185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0265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07492" y="612013"/>
            <a:ext cx="113294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A BIOINFORMATICS “COLLABORATIVE”?</a:t>
            </a:r>
            <a:endParaRPr sz="40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400" y="2093025"/>
            <a:ext cx="10515600" cy="34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Lack of a strong computational infrastructure at </a:t>
            </a:r>
            <a:r>
              <a:rPr lang="en-US" sz="2800" b="0" i="0" u="none" strike="noStrike" cap="none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UMMC</a:t>
            </a:r>
          </a:p>
          <a:p>
            <a:pPr marL="685800" lvl="1" indent="-228600">
              <a:spcBef>
                <a:spcPts val="0"/>
              </a:spcBef>
              <a:buClr>
                <a:srgbClr val="003859"/>
              </a:buClr>
              <a:buSzPts val="2800"/>
            </a:pPr>
            <a:r>
              <a:rPr lang="en-US" dirty="0" smtClean="0">
                <a:solidFill>
                  <a:srgbClr val="003859"/>
                </a:solidFill>
                <a:latin typeface="Candara"/>
                <a:sym typeface="Candara"/>
              </a:rPr>
              <a:t>Data storage issues, software installation issues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Lack of access to existing </a:t>
            </a:r>
            <a:r>
              <a:rPr lang="en-US" sz="2800" b="0" i="0" u="none" strike="noStrike" cap="none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resources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Lack of opportunities for </a:t>
            </a:r>
            <a:r>
              <a:rPr lang="en-US" sz="2800" b="0" i="0" u="none" strike="noStrike" cap="none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collaboration</a:t>
            </a:r>
          </a:p>
          <a:p>
            <a:pPr marL="228600" lvl="0" indent="-228600">
              <a:buClr>
                <a:srgbClr val="003859"/>
              </a:buClr>
            </a:pPr>
            <a:r>
              <a:rPr lang="en-US" sz="2800" b="0" i="0" u="none" strike="noStrike" cap="none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Lack </a:t>
            </a: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of standards for Bioinformatics-related </a:t>
            </a:r>
            <a:r>
              <a:rPr lang="en-US" sz="2800" b="0" i="0" u="none" strike="noStrike" cap="none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research</a:t>
            </a:r>
          </a:p>
          <a:p>
            <a:pPr marL="685800" lvl="1" indent="-228600">
              <a:spcBef>
                <a:spcPts val="1000"/>
              </a:spcBef>
              <a:buClr>
                <a:srgbClr val="003859"/>
              </a:buClr>
              <a:buSzPts val="2800"/>
            </a:pPr>
            <a:r>
              <a:rPr lang="en-US" dirty="0" smtClean="0">
                <a:solidFill>
                  <a:srgbClr val="003859"/>
                </a:solidFill>
                <a:latin typeface="Candara"/>
                <a:sym typeface="Candara"/>
              </a:rPr>
              <a:t>Existing pipelines, workflows, do’s/</a:t>
            </a:r>
            <a:r>
              <a:rPr lang="en-US" dirty="0" err="1" smtClean="0">
                <a:solidFill>
                  <a:srgbClr val="003859"/>
                </a:solidFill>
                <a:latin typeface="Candara"/>
                <a:sym typeface="Candara"/>
              </a:rPr>
              <a:t>dont’s</a:t>
            </a:r>
            <a:endParaRPr lang="en-US" dirty="0" smtClean="0">
              <a:solidFill>
                <a:srgbClr val="003859"/>
              </a:solidFill>
              <a:latin typeface="Candara"/>
              <a:sym typeface="Candara"/>
            </a:endParaRPr>
          </a:p>
          <a:p>
            <a:pPr marL="228600" indent="-228600">
              <a:buClr>
                <a:srgbClr val="003859"/>
              </a:buClr>
            </a:pPr>
            <a:r>
              <a:rPr lang="en-US" dirty="0">
                <a:solidFill>
                  <a:srgbClr val="003859"/>
                </a:solidFill>
                <a:latin typeface="Candara"/>
                <a:sym typeface="Candara"/>
              </a:rPr>
              <a:t>Lack of a coalition or united voice</a:t>
            </a:r>
            <a:endParaRPr lang="en-US" dirty="0"/>
          </a:p>
          <a:p>
            <a:pPr marL="0" indent="0">
              <a:buClr>
                <a:srgbClr val="003859"/>
              </a:buClr>
              <a:buNone/>
            </a:pPr>
            <a:endParaRPr lang="en-US" dirty="0" smtClean="0">
              <a:solidFill>
                <a:srgbClr val="003859"/>
              </a:solidFill>
              <a:latin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GOALS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Organize a Bioinformatics community at UMMC and to promote collaboration and knowledge-sharing and ultimately, harness the ingenuity of current faculty, staff, students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Become a chapter of the MidSouth Computational Biology and Bioinformatics Society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Invite distinguished speakers to discuss their research and for education/informational sessions.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Foster interdepartmental collaborations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Expose students, faculty, and staff to current topics and tools in Bioinformatics</a:t>
            </a:r>
            <a:endParaRPr/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COMMUNITY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Using our SLACK team as a means of informal communication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tinyurl.com/</a:t>
            </a:r>
            <a:r>
              <a:rPr lang="en-US" sz="2400" b="0" i="0" u="sng" strike="noStrike" cap="none" dirty="0" err="1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ummcbc</a:t>
            </a:r>
            <a:endParaRPr sz="2400" b="0" i="0" u="none" strike="noStrike" cap="none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SLACK provides group and private messaging, creating channels, sharing documents, and numerous integrations (GitHub, Email, Google, etc.)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GitHub Organization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github.com/</a:t>
            </a:r>
            <a:r>
              <a:rPr lang="en-US" sz="2400" b="0" i="0" u="sng" strike="noStrike" cap="none" dirty="0" err="1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ummc-bc</a:t>
            </a:r>
            <a:endParaRPr sz="2400" b="0" i="0" u="none" strike="noStrike" cap="none" dirty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Documentation of events/meetings, blog, and collaborative projects</a:t>
            </a:r>
            <a:r>
              <a:rPr lang="en-US" sz="2400" b="0" i="0" u="none" strike="noStrike" cap="none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Candara"/>
              <a:buChar char="•"/>
            </a:pPr>
            <a:r>
              <a:rPr lang="en-US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Blog/Website </a:t>
            </a:r>
          </a:p>
          <a:p>
            <a:pPr marL="685800" lvl="1" indent="-228600">
              <a:buClr>
                <a:srgbClr val="003859"/>
              </a:buClr>
              <a:buSzPts val="2800"/>
              <a:buFont typeface="Candara"/>
              <a:buChar char="•"/>
            </a:pPr>
            <a:r>
              <a:rPr lang="en-US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  <a:hlinkClick r:id="rId5"/>
              </a:rPr>
              <a:t>ummc-bc.github.io</a:t>
            </a:r>
            <a:endParaRPr lang="en-US" dirty="0" smtClean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>
              <a:buClr>
                <a:srgbClr val="003859"/>
              </a:buClr>
              <a:buSzPts val="2800"/>
              <a:buFont typeface="Candara"/>
              <a:buChar char="•"/>
            </a:pPr>
            <a:r>
              <a:rPr lang="en-US" dirty="0" smtClean="0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Demo currently available</a:t>
            </a:r>
            <a:endParaRPr dirty="0" smtClean="0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4400"/>
              <a:buFont typeface="Century Gothic"/>
              <a:buNone/>
            </a:pPr>
            <a:r>
              <a:rPr lang="en-US" sz="4400" b="1" i="0" u="none" strike="noStrike" cap="none">
                <a:solidFill>
                  <a:srgbClr val="0038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SHARING KNOWLEDGE</a:t>
            </a:r>
            <a:endParaRPr sz="4400" b="1" i="0" u="none" strike="noStrike" cap="none">
              <a:solidFill>
                <a:srgbClr val="0038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Sharing pipelines, code, and documentation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Sharing Bioinformatics tools internally created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85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Creating an index of tools available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Making currently available UMMC resources (from software to datasets to server access) more transparent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5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3859"/>
                </a:solidFill>
                <a:latin typeface="Candara"/>
                <a:ea typeface="Candara"/>
                <a:cs typeface="Candara"/>
                <a:sym typeface="Candara"/>
              </a:rPr>
              <a:t>Sharing skillsets by collaborating on projects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8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ta Theme 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661</Words>
  <Application>Microsoft Office PowerPoint</Application>
  <PresentationFormat>Widescreen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Libre Baskerville</vt:lpstr>
      <vt:lpstr>Candara</vt:lpstr>
      <vt:lpstr>Arial</vt:lpstr>
      <vt:lpstr>Rita Theme 1</vt:lpstr>
      <vt:lpstr>UMMC BIOINFORMATICS  COLLABORATIVE</vt:lpstr>
      <vt:lpstr>WHAT IS BIOINFORMATICS?</vt:lpstr>
      <vt:lpstr>WHAT IS BIOINFORMATICS?</vt:lpstr>
      <vt:lpstr>WHAT IS BIOINFORMATICS?</vt:lpstr>
      <vt:lpstr>WHAT IS BIOINFORMATICS?</vt:lpstr>
      <vt:lpstr>WHY A BIOINFORMATICS “COLLABORATIVE”?</vt:lpstr>
      <vt:lpstr>GOALS</vt:lpstr>
      <vt:lpstr>CREATING A COMMUNITY</vt:lpstr>
      <vt:lpstr>SHARING KNOWLEDGE</vt:lpstr>
      <vt:lpstr>Examples</vt:lpstr>
      <vt:lpstr>WHAT IS MCBIOS?</vt:lpstr>
      <vt:lpstr>MEETING TYPES</vt:lpstr>
      <vt:lpstr>POTENTIAL TOPICS</vt:lpstr>
      <vt:lpstr>FEEDBACK AND FURTHER DISCUSSIONS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UMMC BIOINFORMATICS  COLLABORATIVE</dc:title>
  <dc:creator>Shaurita Hutchins</dc:creator>
  <cp:lastModifiedBy>Shaurita D. Hutchins</cp:lastModifiedBy>
  <cp:revision>6</cp:revision>
  <dcterms:modified xsi:type="dcterms:W3CDTF">2018-02-06T17:49:26Z</dcterms:modified>
</cp:coreProperties>
</file>