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868A-5B4C-2EDC-F392-CD2743B8F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6C9C6-F758-F8A8-AB60-48A6DD54D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6E66B-C43C-BFCA-2842-BABB9038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5B0C-B612-BD43-9DF5-ECD140B48A01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B96E-639C-0000-4696-99847680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5D7D-F9B0-0444-F440-EB7A1EC0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A32D-F2D6-A84F-96ED-321B04066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90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278C-661B-1D21-E7C9-04D08387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21250-E207-A3B6-9509-1E5220F90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725BE-9A9F-A945-EBAA-8FDC124F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5B0C-B612-BD43-9DF5-ECD140B48A01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98719-337C-23C7-CC1F-9F0F622D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EFC-05AA-EA2F-11CB-02560E4B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A32D-F2D6-A84F-96ED-321B04066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33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C6AEC-19A7-ABEC-0E13-A18361521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0BD3F-6399-67BA-D332-E829EA8E3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B0A60-79A0-608B-CD47-7B7E3366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5B0C-B612-BD43-9DF5-ECD140B48A01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D33A9-0540-1F7C-E2F7-A34A76FF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0DF91-5BED-2020-6CDD-FC5648AB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A32D-F2D6-A84F-96ED-321B04066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7E06-36A4-0E30-1289-D984A9BA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8BDEF-4ED1-8104-CDF2-9081DEE33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213EE-CA02-BFEB-7FEA-EDE08E76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5B0C-B612-BD43-9DF5-ECD140B48A01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1696C-3281-6BEE-DED7-8ADC02D6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4ECBC-B991-0223-A41B-D171E49B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A32D-F2D6-A84F-96ED-321B04066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46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2AAA-964F-C31B-8D49-BD7D281A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5AB59-D3FD-90EA-3812-AC2EF9AB8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DFB9C-1A7D-3820-D41C-73EF5C49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5B0C-B612-BD43-9DF5-ECD140B48A01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73F2A-0FDE-6050-76EC-C8CE7ED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A61A6-4484-909E-083F-919956D2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A32D-F2D6-A84F-96ED-321B04066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0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26A6-48AA-6B39-9678-67C4C50A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59F28-F169-8D7B-CFA6-1E62FDF30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B47D5-71AB-B71F-3067-34D59F9F2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03BA8-78EB-3382-D5E3-043B44CE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5B0C-B612-BD43-9DF5-ECD140B48A01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B580C-DB05-3D7E-4E07-57718299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47DD4-8B6D-9A65-760B-1F3370BD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A32D-F2D6-A84F-96ED-321B04066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9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2DC3-E336-A3E5-BEB9-7DC6EA19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6C96D-F30C-003C-4079-69AD0E69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54EBB-3891-2D7E-CFA2-6C2033E2B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5B524-828B-D8A6-2B1A-1ED3CB762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D9CC8-CA3F-F752-1D32-32468E46E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1112C-F2E2-7513-292D-B3AD1EB0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5B0C-B612-BD43-9DF5-ECD140B48A01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4708E-0F43-1BC9-05D6-24DAF73F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F52A7-9D5E-8416-3B83-EDAC3689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A32D-F2D6-A84F-96ED-321B04066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51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6FDB-45E3-67E6-EFDD-F7BE7463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A0DB4-671D-F9CC-7920-79F4C98D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5B0C-B612-BD43-9DF5-ECD140B48A01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2DC4A-2B68-2DFE-7F75-61D7A823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22E00-7AF5-2386-63AB-1E5DE1CD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A32D-F2D6-A84F-96ED-321B04066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24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FCDAE-00CF-63C2-33E4-6BDE5DDF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5B0C-B612-BD43-9DF5-ECD140B48A01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259BB-B694-C2BF-A172-71D03C5A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E939A-99D6-AAB4-3A4A-DF9CE060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A32D-F2D6-A84F-96ED-321B04066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21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6D83-68BC-6281-DD72-3316C096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B9B6-ABD8-91EC-983F-B1B6AEF31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9AB06-AC25-FAB3-B085-6AE39C1E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19CC5-226B-EBF3-0926-7FF22312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5B0C-B612-BD43-9DF5-ECD140B48A01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2AD8E-600E-9790-37D6-2AE67F53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F89BC-EFFB-122B-230A-593A79CC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A32D-F2D6-A84F-96ED-321B04066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54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84F5-8CAC-D068-4396-84AFB072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F1FA1-CC9E-5CA4-D806-FD839366E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7CDE6-CBF0-B343-76D0-72F6501B5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366F7-B1EF-6D0A-3560-3655771E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5B0C-B612-BD43-9DF5-ECD140B48A01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5F2CF-D0B9-7629-0EC9-789AD9D6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8433D-CAC7-8009-3A75-2E5FB4F9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A32D-F2D6-A84F-96ED-321B04066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93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6340D-5680-03C9-F030-B8D860BA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D3A20-A354-9D1A-36BB-DA7CED848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A93E-905F-72E2-1005-001B94A8C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0A5B0C-B612-BD43-9DF5-ECD140B48A01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C2316-6B6A-23A1-2E09-4CC971476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D962D-30AF-AEDC-4414-8995D0483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48A32D-F2D6-A84F-96ED-321B04066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2B53-3C62-E2CA-3F05-1E231D986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D16E1-22C6-21AF-5398-77CB40B61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15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71C78B-0E32-046B-0876-A4173D5A1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006393"/>
              </p:ext>
            </p:extLst>
          </p:nvPr>
        </p:nvGraphicFramePr>
        <p:xfrm>
          <a:off x="935423" y="987973"/>
          <a:ext cx="6863253" cy="32056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7751">
                  <a:extLst>
                    <a:ext uri="{9D8B030D-6E8A-4147-A177-3AD203B41FA5}">
                      <a16:colId xmlns:a16="http://schemas.microsoft.com/office/drawing/2014/main" val="1606440799"/>
                    </a:ext>
                  </a:extLst>
                </a:gridCol>
                <a:gridCol w="2287751">
                  <a:extLst>
                    <a:ext uri="{9D8B030D-6E8A-4147-A177-3AD203B41FA5}">
                      <a16:colId xmlns:a16="http://schemas.microsoft.com/office/drawing/2014/main" val="1388499140"/>
                    </a:ext>
                  </a:extLst>
                </a:gridCol>
                <a:gridCol w="2287751">
                  <a:extLst>
                    <a:ext uri="{9D8B030D-6E8A-4147-A177-3AD203B41FA5}">
                      <a16:colId xmlns:a16="http://schemas.microsoft.com/office/drawing/2014/main" val="3688500436"/>
                    </a:ext>
                  </a:extLst>
                </a:gridCol>
              </a:tblGrid>
              <a:tr h="863061">
                <a:tc>
                  <a:txBody>
                    <a:bodyPr/>
                    <a:lstStyle/>
                    <a:p>
                      <a:r>
                        <a:rPr lang="en-GB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Cell1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Cell2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67498"/>
                  </a:ext>
                </a:extLst>
              </a:tr>
              <a:tr h="493178">
                <a:tc>
                  <a:txBody>
                    <a:bodyPr/>
                    <a:lstStyle/>
                    <a:p>
                      <a:r>
                        <a:rPr lang="en-GB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55063"/>
                  </a:ext>
                </a:extLst>
              </a:tr>
              <a:tr h="493178">
                <a:tc>
                  <a:txBody>
                    <a:bodyPr/>
                    <a:lstStyle/>
                    <a:p>
                      <a:r>
                        <a:rPr lang="en-GB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5318"/>
                  </a:ext>
                </a:extLst>
              </a:tr>
              <a:tr h="493178">
                <a:tc>
                  <a:txBody>
                    <a:bodyPr/>
                    <a:lstStyle/>
                    <a:p>
                      <a:r>
                        <a:rPr lang="en-GB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40164"/>
                  </a:ext>
                </a:extLst>
              </a:tr>
              <a:tr h="86306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Total read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4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91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 Sekhar Reddy Chilamakuri</dc:creator>
  <cp:lastModifiedBy>Chandra Sekhar Reddy Chilamakuri</cp:lastModifiedBy>
  <cp:revision>40</cp:revision>
  <dcterms:created xsi:type="dcterms:W3CDTF">2024-12-05T13:07:40Z</dcterms:created>
  <dcterms:modified xsi:type="dcterms:W3CDTF">2024-12-05T14:31:10Z</dcterms:modified>
</cp:coreProperties>
</file>