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4E694-E07B-5147-8796-9F2F7CC76D4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F6DBA-B679-A248-A5CB-06B7E49B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copy just in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expression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abundance between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5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0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marker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DBA-B679-A248-A5CB-06B7E49B67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64C-2B2E-1D40-A06B-1598E147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0512A-F0F7-FD4F-82E7-41CED4E02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A293-8363-204B-9D62-074D3A6D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DD3A-9CDB-5A4F-AB4C-9280B891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C020-5B4D-6F43-9170-BC3802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06C2-C4D7-3141-AA40-69091F3A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D05C0-33C5-6B43-9E6A-6961CB49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B5ED-C507-2C42-8628-6C68D9C4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601E-8DD8-0640-BA9C-1B24282B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EF2C-364E-794E-88F5-AB6BB9A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E6FFE-5B3A-2B4F-8B7F-A2D01762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E7EB2-1D70-4A4E-B954-4DCCC2F8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B836-5CFD-6746-9905-FDF721DF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FE23-185D-F943-B84F-C6D68527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0CCB-5673-0045-874B-12C14096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8261-90E9-B24D-BDC4-C7B20FCD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7072-7B43-1F4D-BE3D-3C394CA9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646A-B6AE-4A4D-960A-456A85B0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7BC0-91A8-5E48-B63C-1F30E374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B0C7-72A4-214F-8664-D68AD48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2E35-5BE7-E649-84E8-F8EE4944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47BB-8507-3443-A080-A7E8A07F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6E74-A0AA-DE43-8D1C-2110341C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46E7-9DE0-F249-A5F4-E6D6C0F1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90E8-25C8-0C44-AA1D-4E54FEB8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026C-1439-4245-A0F3-BC2980F1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0205-CC31-8F40-9408-D8DB96498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F86A-910D-6F45-A1F2-A719C9BE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E376-C35F-2C4F-9A47-6EAC03AE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B89A-40C0-1942-819C-F56F16D8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DDCE-BFC0-FC49-A709-4A7CD142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479D-7574-7B49-95E7-BA1E8C45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7911-EA2A-EA45-91B0-B8E65D7A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810CB-854C-7841-B295-54A73B88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4E03C-AF4E-8C41-A23D-0C6397A2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B83B7-3708-444D-A5C8-C0C5F18EF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6A10E-6212-044C-8BCA-615F9634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73A17-0C37-1F45-903D-E65B2E17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5ABD8-4F9F-7843-AE94-0B65C89D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AAE-40B8-5042-8B6D-D2025E4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A19A-05F8-444C-B286-445D696E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ECCB6-E119-6D42-B706-2C5726AB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F5CD-94DF-0447-B94C-12AF425A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C920-EFCC-2B40-958D-21B09BC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FA85-8C1C-9D4D-86B6-62B172C6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9DA9-6F76-424B-B486-64499187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B254-0DDB-7B4A-973E-50B710C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5B5-1999-5D4D-B0F9-EA30996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C1C0-7FB2-5142-AC60-8CB741A3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823A-64BF-C141-AD7D-68A4704E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28BF-51F6-3043-8643-B265249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A04D-1156-6D44-8209-D145A76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8454-C14D-CF4B-850C-483C974E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93C30-03A7-D84E-882A-D22ACB2C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A0734-7611-064E-867C-591B8E28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8AA2-B2E3-6440-9840-A35CA1A7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E862E-3912-D040-9CF4-BA9C7171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DE85-C03B-0D40-95E3-2BFE3A63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EBA54-8E02-5743-A95C-27D694A6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D4A2-9FD1-4F44-9A37-F4CBC6C8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D862-5164-2D46-A296-A10A03909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5EE2-8F67-B548-A242-924891B13F4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0F9F-51EF-FB4A-A66C-F7BFDD6F3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9777-18D1-174B-A5A0-C7757B028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F426-FAF1-5D46-8FF5-8426FB96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7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9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9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4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4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1FA69E-35D3-3F42-A545-FE68CFE2FDBB}"/>
              </a:ext>
            </a:extLst>
          </p:cNvPr>
          <p:cNvSpPr/>
          <p:nvPr/>
        </p:nvSpPr>
        <p:spPr>
          <a:xfrm>
            <a:off x="2100648" y="778476"/>
            <a:ext cx="279262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Sequencing quality control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C3141-568D-284E-A381-37C057C25115}"/>
              </a:ext>
            </a:extLst>
          </p:cNvPr>
          <p:cNvSpPr/>
          <p:nvPr/>
        </p:nvSpPr>
        <p:spPr>
          <a:xfrm>
            <a:off x="2100647" y="1635210"/>
            <a:ext cx="2792627" cy="1480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alignment,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 counting,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 calling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EC106-4C0A-E546-B3A3-80D2A5F7773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96961" y="1408670"/>
            <a:ext cx="1" cy="2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71E0F4-E6C8-074C-BF70-EA19586A3231}"/>
              </a:ext>
            </a:extLst>
          </p:cNvPr>
          <p:cNvCxnSpPr/>
          <p:nvPr/>
        </p:nvCxnSpPr>
        <p:spPr>
          <a:xfrm flipH="1">
            <a:off x="3496958" y="3122132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F23A0-02C1-1740-A8E5-511280BBD227}"/>
              </a:ext>
            </a:extLst>
          </p:cNvPr>
          <p:cNvSpPr/>
          <p:nvPr/>
        </p:nvSpPr>
        <p:spPr>
          <a:xfrm>
            <a:off x="2100647" y="3319837"/>
            <a:ext cx="2792625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BF84-F0EC-704B-A592-AFBFE137A750}"/>
              </a:ext>
            </a:extLst>
          </p:cNvPr>
          <p:cNvCxnSpPr>
            <a:cxnSpLocks/>
          </p:cNvCxnSpPr>
          <p:nvPr/>
        </p:nvCxnSpPr>
        <p:spPr>
          <a:xfrm flipH="1">
            <a:off x="3496958" y="394798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136474-1EB4-6B4B-A6A8-76DB9B8E9A01}"/>
              </a:ext>
            </a:extLst>
          </p:cNvPr>
          <p:cNvSpPr/>
          <p:nvPr/>
        </p:nvSpPr>
        <p:spPr>
          <a:xfrm>
            <a:off x="6392563" y="2491938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6C79B-72BC-F64E-8E71-F4305CA08FB4}"/>
              </a:ext>
            </a:extLst>
          </p:cNvPr>
          <p:cNvCxnSpPr/>
          <p:nvPr/>
        </p:nvCxnSpPr>
        <p:spPr>
          <a:xfrm flipH="1">
            <a:off x="7776509" y="3128239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87FD2F-7674-8147-B3F3-935CA5DB5BA8}"/>
              </a:ext>
            </a:extLst>
          </p:cNvPr>
          <p:cNvSpPr/>
          <p:nvPr/>
        </p:nvSpPr>
        <p:spPr>
          <a:xfrm>
            <a:off x="6392563" y="1635207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B54DA-8263-6644-96A8-B92D6B3DB60F}"/>
              </a:ext>
            </a:extLst>
          </p:cNvPr>
          <p:cNvCxnSpPr/>
          <p:nvPr/>
        </p:nvCxnSpPr>
        <p:spPr>
          <a:xfrm flipH="1">
            <a:off x="7762098" y="226540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5234D0-58B2-554B-BE49-44DAD758BDB6}"/>
              </a:ext>
            </a:extLst>
          </p:cNvPr>
          <p:cNvSpPr/>
          <p:nvPr/>
        </p:nvSpPr>
        <p:spPr>
          <a:xfrm>
            <a:off x="6392563" y="771201"/>
            <a:ext cx="2728777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5C03A1-1C83-F446-BC8E-D4CBAA587AD0}"/>
              </a:ext>
            </a:extLst>
          </p:cNvPr>
          <p:cNvSpPr/>
          <p:nvPr/>
        </p:nvSpPr>
        <p:spPr>
          <a:xfrm>
            <a:off x="2100647" y="5033285"/>
            <a:ext cx="2739079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340B8B-14EC-8641-8C9A-CE315DA9B682}"/>
              </a:ext>
            </a:extLst>
          </p:cNvPr>
          <p:cNvCxnSpPr/>
          <p:nvPr/>
        </p:nvCxnSpPr>
        <p:spPr>
          <a:xfrm flipH="1">
            <a:off x="7756950" y="1408666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F783D8-6735-5147-9D5F-299BCE32713E}"/>
              </a:ext>
            </a:extLst>
          </p:cNvPr>
          <p:cNvSpPr/>
          <p:nvPr/>
        </p:nvSpPr>
        <p:spPr>
          <a:xfrm>
            <a:off x="2100647" y="4176561"/>
            <a:ext cx="2792623" cy="630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A3CE0-10B8-3C41-B1ED-B8D39DE64A54}"/>
              </a:ext>
            </a:extLst>
          </p:cNvPr>
          <p:cNvCxnSpPr>
            <a:cxnSpLocks/>
          </p:cNvCxnSpPr>
          <p:nvPr/>
        </p:nvCxnSpPr>
        <p:spPr>
          <a:xfrm flipH="1">
            <a:off x="3490778" y="4812951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30F32A-644A-C14B-A8B8-E233B879F2C6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39726" y="1086298"/>
            <a:ext cx="1552837" cy="426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EDF486-EAA2-9C43-9940-FBCFFEDCD3CB}"/>
              </a:ext>
            </a:extLst>
          </p:cNvPr>
          <p:cNvSpPr/>
          <p:nvPr/>
        </p:nvSpPr>
        <p:spPr>
          <a:xfrm>
            <a:off x="6392563" y="3348673"/>
            <a:ext cx="2792623" cy="630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 marker genes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EB5803-C9F6-F044-8572-C82D241B34FB}"/>
              </a:ext>
            </a:extLst>
          </p:cNvPr>
          <p:cNvSpPr/>
          <p:nvPr/>
        </p:nvSpPr>
        <p:spPr>
          <a:xfrm>
            <a:off x="6392563" y="4174518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expression between conditions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22AA60-A680-314B-B367-E56CF1909579}"/>
              </a:ext>
            </a:extLst>
          </p:cNvPr>
          <p:cNvCxnSpPr/>
          <p:nvPr/>
        </p:nvCxnSpPr>
        <p:spPr>
          <a:xfrm flipH="1">
            <a:off x="7780625" y="3960263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D1A61A-9BEC-8247-A8C5-4A3B838FDCF5}"/>
              </a:ext>
            </a:extLst>
          </p:cNvPr>
          <p:cNvSpPr/>
          <p:nvPr/>
        </p:nvSpPr>
        <p:spPr>
          <a:xfrm>
            <a:off x="6392563" y="5031253"/>
            <a:ext cx="2792623" cy="63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abundance between conditions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2DD308-9675-184C-8F67-4484E85A6994}"/>
              </a:ext>
            </a:extLst>
          </p:cNvPr>
          <p:cNvCxnSpPr/>
          <p:nvPr/>
        </p:nvCxnSpPr>
        <p:spPr>
          <a:xfrm flipH="1">
            <a:off x="7780625" y="4816998"/>
            <a:ext cx="1" cy="2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10109</TotalTime>
  <Words>412</Words>
  <Application>Microsoft Macintosh PowerPoint</Application>
  <PresentationFormat>Widescreen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Ballereau</dc:creator>
  <cp:lastModifiedBy>Stephane Ballereau</cp:lastModifiedBy>
  <cp:revision>7</cp:revision>
  <dcterms:created xsi:type="dcterms:W3CDTF">2021-11-03T19:02:12Z</dcterms:created>
  <dcterms:modified xsi:type="dcterms:W3CDTF">2021-11-10T19:42:47Z</dcterms:modified>
</cp:coreProperties>
</file>