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1" autoAdjust="0"/>
    <p:restoredTop sz="94697" autoAdjust="0"/>
  </p:normalViewPr>
  <p:slideViewPr>
    <p:cSldViewPr showGuides="1">
      <p:cViewPr varScale="1">
        <p:scale>
          <a:sx n="120" d="100"/>
          <a:sy n="120" d="100"/>
        </p:scale>
        <p:origin x="-1008" y="-104"/>
      </p:cViewPr>
      <p:guideLst>
        <p:guide orient="horz" pos="1088"/>
        <p:guide orient="horz" pos="3872"/>
        <p:guide orient="horz" pos="320"/>
        <p:guide orient="horz" pos="4496"/>
        <p:guide orient="horz" pos="944"/>
        <p:guide orient="horz" pos="-400"/>
        <p:guide orient="horz" pos="1952"/>
        <p:guide orient="horz" pos="2816"/>
        <p:guide orient="horz" pos="3680"/>
        <p:guide pos="288"/>
        <p:guide pos="5472"/>
        <p:guide pos="2304"/>
        <p:guide pos="2880"/>
        <p:guide pos="3456"/>
        <p:guide pos="3072"/>
        <p:guide pos="2496"/>
        <p:guide pos="3648"/>
      </p:guideLst>
    </p:cSldViewPr>
  </p:slideViewPr>
  <p:outlineViewPr>
    <p:cViewPr>
      <p:scale>
        <a:sx n="33" d="100"/>
        <a:sy n="33" d="100"/>
      </p:scale>
      <p:origin x="0" y="4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155D4-5C91-8347-8BAE-63384EA8F501}" type="datetimeFigureOut">
              <a:rPr lang="en-GB"/>
              <a:pPr/>
              <a:t>2015-05-06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DCEC2-24C9-7A45-9848-823E6C1DDFA2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2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C19E1-06D0-8D40-B36B-10A34F48B281}" type="datetimeFigureOut">
              <a:rPr lang="en-GB"/>
              <a:pPr/>
              <a:t>2015-05-06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5930E-F62D-A446-8BAD-EBBA9D14D0E0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9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930E-F62D-A446-8BAD-EBBA9D14D0E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82" y="5949280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5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22112"/>
            <a:ext cx="8229600" cy="976488"/>
          </a:xfrm>
        </p:spPr>
        <p:txBody>
          <a:bodyPr/>
          <a:lstStyle/>
          <a:p>
            <a:r>
              <a:rPr lang="en-GB" dirty="0"/>
              <a:t>Click to add small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3962400" y="1727200"/>
            <a:ext cx="47244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small chart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3200400" cy="4114800"/>
          </a:xfrm>
        </p:spPr>
        <p:txBody>
          <a:bodyPr/>
          <a:lstStyle>
            <a:lvl1pPr marL="0" indent="0">
              <a:defRPr sz="1800">
                <a:solidFill>
                  <a:srgbClr val="211F70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B26549E-2480-8F4B-A33F-712E22F9A62C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add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727200"/>
            <a:ext cx="82296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large chart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62BCBA05-0626-EA44-A777-1B6A7B16828E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add small table title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3962401" y="1727201"/>
            <a:ext cx="4724399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3200400" cy="4114799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F63D846B-8604-484F-8B8D-EE1959BB7B3E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add table title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727201"/>
            <a:ext cx="8229600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52F7AE-3AFB-4E4D-8951-1590BD0DB4A4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>
            <a:lvl1pPr>
              <a:lnSpc>
                <a:spcPts val="3600"/>
              </a:lnSpc>
              <a:defRPr/>
            </a:lvl1pPr>
          </a:lstStyle>
          <a:p>
            <a:r>
              <a:rPr lang="en-GB" dirty="0"/>
              <a:t>Click to add text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114800"/>
          </a:xfrm>
        </p:spPr>
        <p:txBody>
          <a:bodyPr/>
          <a:lstStyle>
            <a:lvl1pPr>
              <a:defRPr b="1" cap="all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</a:t>
            </a:r>
            <a:r>
              <a:rPr lang="en-GB" dirty="0"/>
              <a:t>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91B633F-0671-8540-8293-CA57D48B9DB9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7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1"/>
            <a:ext cx="38100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385B2B1F-E3C7-F342-B534-13CF61636DF8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572000" y="1727201"/>
            <a:ext cx="41148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add large landscape picture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962401" y="1736725"/>
            <a:ext cx="4724400" cy="41052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large landscape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32004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7BA67215-7E54-7144-9626-A371638E9C8D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949280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landscap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add small landscape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876800" y="1736725"/>
            <a:ext cx="3810000" cy="27336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landscape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41148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71C3FCB2-A625-3440-A173-506F16258813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5949280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add square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1727200"/>
            <a:ext cx="41148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square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410694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E85FA6AC-998B-FC45-A180-1E2C905AB931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949280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add portrait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791200" y="1727200"/>
            <a:ext cx="28956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 dirty="0"/>
              <a:t>Click icon to insert portrait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50292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E751FA29-F11A-F84D-B4BD-D789911629B9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949280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990600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C16F09E8-6E8B-3547-8714-E1BFBF17B60E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877272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6800"/>
            <a:ext cx="373380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F5EAD269-2066-8A44-AF46-C9BC8AE14768}" type="datetime2">
              <a:rPr lang="en-US" smtClean="0"/>
              <a:pPr/>
              <a:t>Wednesday, 6 May 15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24599"/>
            <a:ext cx="373380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View &lt;Headers and Footers&gt; to alter this text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46799"/>
            <a:ext cx="254000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26" y="5949280"/>
            <a:ext cx="2880320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8000"/>
            <a:ext cx="8229600" cy="990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</a:t>
            </a:r>
            <a:r>
              <a:rPr lang="en-GB" dirty="0" smtClean="0"/>
              <a:t>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7200"/>
            <a:ext cx="8229600" cy="411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5" r:id="rId4"/>
    <p:sldLayoutId id="2147483667" r:id="rId5"/>
    <p:sldLayoutId id="2147483668" r:id="rId6"/>
    <p:sldLayoutId id="2147483669" r:id="rId7"/>
    <p:sldLayoutId id="2147483654" r:id="rId8"/>
    <p:sldLayoutId id="2147483655" r:id="rId9"/>
    <p:sldLayoutId id="2147483662" r:id="rId10"/>
    <p:sldLayoutId id="2147483666" r:id="rId11"/>
    <p:sldLayoutId id="2147483670" r:id="rId12"/>
    <p:sldLayoutId id="2147483677" r:id="rId13"/>
    <p:sldLayoutId id="2147483676" r:id="rId14"/>
  </p:sldLayoutIdLst>
  <p:hf hdr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Tx/>
        <a:buNone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28650" indent="-2682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2563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–"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1431925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2004291" y="951859"/>
            <a:ext cx="5033818" cy="4562250"/>
          </a:xfrm>
          <a:custGeom>
            <a:avLst/>
            <a:gdLst>
              <a:gd name="connsiteX0" fmla="*/ 970658 w 2677659"/>
              <a:gd name="connsiteY0" fmla="*/ 1982280 h 2479566"/>
              <a:gd name="connsiteX1" fmla="*/ 1125207 w 2677659"/>
              <a:gd name="connsiteY1" fmla="*/ 2479516 h 2479566"/>
              <a:gd name="connsiteX2" fmla="*/ 1299914 w 2677659"/>
              <a:gd name="connsiteY2" fmla="*/ 2012517 h 2479566"/>
              <a:gd name="connsiteX3" fmla="*/ 2092817 w 2677659"/>
              <a:gd name="connsiteY3" fmla="*/ 1881488 h 2479566"/>
              <a:gd name="connsiteX4" fmla="*/ 2499347 w 2677659"/>
              <a:gd name="connsiteY4" fmla="*/ 1528719 h 2479566"/>
              <a:gd name="connsiteX5" fmla="*/ 2660616 w 2677659"/>
              <a:gd name="connsiteY5" fmla="*/ 1085238 h 2479566"/>
              <a:gd name="connsiteX6" fmla="*/ 2650536 w 2677659"/>
              <a:gd name="connsiteY6" fmla="*/ 685433 h 2479566"/>
              <a:gd name="connsiteX7" fmla="*/ 2462390 w 2677659"/>
              <a:gd name="connsiteY7" fmla="*/ 332664 h 2479566"/>
              <a:gd name="connsiteX8" fmla="*/ 2186890 w 2677659"/>
              <a:gd name="connsiteY8" fmla="*/ 141161 h 2479566"/>
              <a:gd name="connsiteX9" fmla="*/ 1867713 w 2677659"/>
              <a:gd name="connsiteY9" fmla="*/ 37010 h 2479566"/>
              <a:gd name="connsiteX10" fmla="*/ 1467902 w 2677659"/>
              <a:gd name="connsiteY10" fmla="*/ 53 h 2479566"/>
              <a:gd name="connsiteX11" fmla="*/ 994176 w 2677659"/>
              <a:gd name="connsiteY11" fmla="*/ 33650 h 2479566"/>
              <a:gd name="connsiteX12" fmla="*/ 463334 w 2677659"/>
              <a:gd name="connsiteY12" fmla="*/ 184837 h 2479566"/>
              <a:gd name="connsiteX13" fmla="*/ 177755 w 2677659"/>
              <a:gd name="connsiteY13" fmla="*/ 406577 h 2479566"/>
              <a:gd name="connsiteX14" fmla="*/ 16487 w 2677659"/>
              <a:gd name="connsiteY14" fmla="*/ 866857 h 2479566"/>
              <a:gd name="connsiteX15" fmla="*/ 46724 w 2677659"/>
              <a:gd name="connsiteY15" fmla="*/ 1387612 h 2479566"/>
              <a:gd name="connsiteX16" fmla="*/ 382700 w 2677659"/>
              <a:gd name="connsiteY16" fmla="*/ 1821014 h 2479566"/>
              <a:gd name="connsiteX17" fmla="*/ 970658 w 2677659"/>
              <a:gd name="connsiteY17" fmla="*/ 1982280 h 2479566"/>
              <a:gd name="connsiteX0" fmla="*/ 970658 w 2677659"/>
              <a:gd name="connsiteY0" fmla="*/ 1982280 h 2479566"/>
              <a:gd name="connsiteX1" fmla="*/ 1125207 w 2677659"/>
              <a:gd name="connsiteY1" fmla="*/ 2479516 h 2479566"/>
              <a:gd name="connsiteX2" fmla="*/ 1299914 w 2677659"/>
              <a:gd name="connsiteY2" fmla="*/ 2012517 h 2479566"/>
              <a:gd name="connsiteX3" fmla="*/ 2092817 w 2677659"/>
              <a:gd name="connsiteY3" fmla="*/ 1881488 h 2479566"/>
              <a:gd name="connsiteX4" fmla="*/ 2499347 w 2677659"/>
              <a:gd name="connsiteY4" fmla="*/ 1528719 h 2479566"/>
              <a:gd name="connsiteX5" fmla="*/ 2660616 w 2677659"/>
              <a:gd name="connsiteY5" fmla="*/ 1085238 h 2479566"/>
              <a:gd name="connsiteX6" fmla="*/ 2650536 w 2677659"/>
              <a:gd name="connsiteY6" fmla="*/ 685433 h 2479566"/>
              <a:gd name="connsiteX7" fmla="*/ 2462390 w 2677659"/>
              <a:gd name="connsiteY7" fmla="*/ 332664 h 2479566"/>
              <a:gd name="connsiteX8" fmla="*/ 2186890 w 2677659"/>
              <a:gd name="connsiteY8" fmla="*/ 141161 h 2479566"/>
              <a:gd name="connsiteX9" fmla="*/ 1867713 w 2677659"/>
              <a:gd name="connsiteY9" fmla="*/ 37010 h 2479566"/>
              <a:gd name="connsiteX10" fmla="*/ 1467902 w 2677659"/>
              <a:gd name="connsiteY10" fmla="*/ 53 h 2479566"/>
              <a:gd name="connsiteX11" fmla="*/ 994176 w 2677659"/>
              <a:gd name="connsiteY11" fmla="*/ 33650 h 2479566"/>
              <a:gd name="connsiteX12" fmla="*/ 463334 w 2677659"/>
              <a:gd name="connsiteY12" fmla="*/ 184837 h 2479566"/>
              <a:gd name="connsiteX13" fmla="*/ 177755 w 2677659"/>
              <a:gd name="connsiteY13" fmla="*/ 406577 h 2479566"/>
              <a:gd name="connsiteX14" fmla="*/ 16487 w 2677659"/>
              <a:gd name="connsiteY14" fmla="*/ 866857 h 2479566"/>
              <a:gd name="connsiteX15" fmla="*/ 46724 w 2677659"/>
              <a:gd name="connsiteY15" fmla="*/ 1387612 h 2479566"/>
              <a:gd name="connsiteX16" fmla="*/ 382700 w 2677659"/>
              <a:gd name="connsiteY16" fmla="*/ 1821014 h 2479566"/>
              <a:gd name="connsiteX17" fmla="*/ 970658 w 2677659"/>
              <a:gd name="connsiteY17" fmla="*/ 1982280 h 2479566"/>
              <a:gd name="connsiteX0" fmla="*/ 970658 w 2677659"/>
              <a:gd name="connsiteY0" fmla="*/ 1982280 h 2479566"/>
              <a:gd name="connsiteX1" fmla="*/ 1125207 w 2677659"/>
              <a:gd name="connsiteY1" fmla="*/ 2479516 h 2479566"/>
              <a:gd name="connsiteX2" fmla="*/ 1299914 w 2677659"/>
              <a:gd name="connsiteY2" fmla="*/ 2012517 h 2479566"/>
              <a:gd name="connsiteX3" fmla="*/ 2092817 w 2677659"/>
              <a:gd name="connsiteY3" fmla="*/ 1881488 h 2479566"/>
              <a:gd name="connsiteX4" fmla="*/ 2499347 w 2677659"/>
              <a:gd name="connsiteY4" fmla="*/ 1528719 h 2479566"/>
              <a:gd name="connsiteX5" fmla="*/ 2660616 w 2677659"/>
              <a:gd name="connsiteY5" fmla="*/ 1085238 h 2479566"/>
              <a:gd name="connsiteX6" fmla="*/ 2650536 w 2677659"/>
              <a:gd name="connsiteY6" fmla="*/ 685433 h 2479566"/>
              <a:gd name="connsiteX7" fmla="*/ 2462390 w 2677659"/>
              <a:gd name="connsiteY7" fmla="*/ 332664 h 2479566"/>
              <a:gd name="connsiteX8" fmla="*/ 2186890 w 2677659"/>
              <a:gd name="connsiteY8" fmla="*/ 141161 h 2479566"/>
              <a:gd name="connsiteX9" fmla="*/ 1867713 w 2677659"/>
              <a:gd name="connsiteY9" fmla="*/ 37010 h 2479566"/>
              <a:gd name="connsiteX10" fmla="*/ 1467902 w 2677659"/>
              <a:gd name="connsiteY10" fmla="*/ 53 h 2479566"/>
              <a:gd name="connsiteX11" fmla="*/ 994176 w 2677659"/>
              <a:gd name="connsiteY11" fmla="*/ 33650 h 2479566"/>
              <a:gd name="connsiteX12" fmla="*/ 463334 w 2677659"/>
              <a:gd name="connsiteY12" fmla="*/ 184837 h 2479566"/>
              <a:gd name="connsiteX13" fmla="*/ 177755 w 2677659"/>
              <a:gd name="connsiteY13" fmla="*/ 406577 h 2479566"/>
              <a:gd name="connsiteX14" fmla="*/ 16487 w 2677659"/>
              <a:gd name="connsiteY14" fmla="*/ 866857 h 2479566"/>
              <a:gd name="connsiteX15" fmla="*/ 46724 w 2677659"/>
              <a:gd name="connsiteY15" fmla="*/ 1387612 h 2479566"/>
              <a:gd name="connsiteX16" fmla="*/ 382700 w 2677659"/>
              <a:gd name="connsiteY16" fmla="*/ 1821014 h 2479566"/>
              <a:gd name="connsiteX17" fmla="*/ 970658 w 2677659"/>
              <a:gd name="connsiteY17" fmla="*/ 1982280 h 2479566"/>
              <a:gd name="connsiteX0" fmla="*/ 970658 w 2677659"/>
              <a:gd name="connsiteY0" fmla="*/ 1982280 h 2469488"/>
              <a:gd name="connsiteX1" fmla="*/ 1131927 w 2677659"/>
              <a:gd name="connsiteY1" fmla="*/ 2469437 h 2469488"/>
              <a:gd name="connsiteX2" fmla="*/ 1299914 w 2677659"/>
              <a:gd name="connsiteY2" fmla="*/ 2012517 h 2469488"/>
              <a:gd name="connsiteX3" fmla="*/ 2092817 w 2677659"/>
              <a:gd name="connsiteY3" fmla="*/ 1881488 h 2469488"/>
              <a:gd name="connsiteX4" fmla="*/ 2499347 w 2677659"/>
              <a:gd name="connsiteY4" fmla="*/ 1528719 h 2469488"/>
              <a:gd name="connsiteX5" fmla="*/ 2660616 w 2677659"/>
              <a:gd name="connsiteY5" fmla="*/ 1085238 h 2469488"/>
              <a:gd name="connsiteX6" fmla="*/ 2650536 w 2677659"/>
              <a:gd name="connsiteY6" fmla="*/ 685433 h 2469488"/>
              <a:gd name="connsiteX7" fmla="*/ 2462390 w 2677659"/>
              <a:gd name="connsiteY7" fmla="*/ 332664 h 2469488"/>
              <a:gd name="connsiteX8" fmla="*/ 2186890 w 2677659"/>
              <a:gd name="connsiteY8" fmla="*/ 141161 h 2469488"/>
              <a:gd name="connsiteX9" fmla="*/ 1867713 w 2677659"/>
              <a:gd name="connsiteY9" fmla="*/ 37010 h 2469488"/>
              <a:gd name="connsiteX10" fmla="*/ 1467902 w 2677659"/>
              <a:gd name="connsiteY10" fmla="*/ 53 h 2469488"/>
              <a:gd name="connsiteX11" fmla="*/ 994176 w 2677659"/>
              <a:gd name="connsiteY11" fmla="*/ 33650 h 2469488"/>
              <a:gd name="connsiteX12" fmla="*/ 463334 w 2677659"/>
              <a:gd name="connsiteY12" fmla="*/ 184837 h 2469488"/>
              <a:gd name="connsiteX13" fmla="*/ 177755 w 2677659"/>
              <a:gd name="connsiteY13" fmla="*/ 406577 h 2469488"/>
              <a:gd name="connsiteX14" fmla="*/ 16487 w 2677659"/>
              <a:gd name="connsiteY14" fmla="*/ 866857 h 2469488"/>
              <a:gd name="connsiteX15" fmla="*/ 46724 w 2677659"/>
              <a:gd name="connsiteY15" fmla="*/ 1387612 h 2469488"/>
              <a:gd name="connsiteX16" fmla="*/ 382700 w 2677659"/>
              <a:gd name="connsiteY16" fmla="*/ 1821014 h 2469488"/>
              <a:gd name="connsiteX17" fmla="*/ 970658 w 2677659"/>
              <a:gd name="connsiteY17" fmla="*/ 1982280 h 2469488"/>
              <a:gd name="connsiteX0" fmla="*/ 970658 w 2677659"/>
              <a:gd name="connsiteY0" fmla="*/ 1982280 h 2469488"/>
              <a:gd name="connsiteX1" fmla="*/ 1131927 w 2677659"/>
              <a:gd name="connsiteY1" fmla="*/ 2469437 h 2469488"/>
              <a:gd name="connsiteX2" fmla="*/ 1299914 w 2677659"/>
              <a:gd name="connsiteY2" fmla="*/ 2012517 h 2469488"/>
              <a:gd name="connsiteX3" fmla="*/ 2092817 w 2677659"/>
              <a:gd name="connsiteY3" fmla="*/ 1881488 h 2469488"/>
              <a:gd name="connsiteX4" fmla="*/ 2499347 w 2677659"/>
              <a:gd name="connsiteY4" fmla="*/ 1528719 h 2469488"/>
              <a:gd name="connsiteX5" fmla="*/ 2660616 w 2677659"/>
              <a:gd name="connsiteY5" fmla="*/ 1085238 h 2469488"/>
              <a:gd name="connsiteX6" fmla="*/ 2650536 w 2677659"/>
              <a:gd name="connsiteY6" fmla="*/ 685433 h 2469488"/>
              <a:gd name="connsiteX7" fmla="*/ 2462390 w 2677659"/>
              <a:gd name="connsiteY7" fmla="*/ 332664 h 2469488"/>
              <a:gd name="connsiteX8" fmla="*/ 2186890 w 2677659"/>
              <a:gd name="connsiteY8" fmla="*/ 141161 h 2469488"/>
              <a:gd name="connsiteX9" fmla="*/ 1867713 w 2677659"/>
              <a:gd name="connsiteY9" fmla="*/ 37010 h 2469488"/>
              <a:gd name="connsiteX10" fmla="*/ 1467902 w 2677659"/>
              <a:gd name="connsiteY10" fmla="*/ 53 h 2469488"/>
              <a:gd name="connsiteX11" fmla="*/ 994176 w 2677659"/>
              <a:gd name="connsiteY11" fmla="*/ 33650 h 2469488"/>
              <a:gd name="connsiteX12" fmla="*/ 463334 w 2677659"/>
              <a:gd name="connsiteY12" fmla="*/ 184837 h 2469488"/>
              <a:gd name="connsiteX13" fmla="*/ 177755 w 2677659"/>
              <a:gd name="connsiteY13" fmla="*/ 406577 h 2469488"/>
              <a:gd name="connsiteX14" fmla="*/ 16487 w 2677659"/>
              <a:gd name="connsiteY14" fmla="*/ 866857 h 2469488"/>
              <a:gd name="connsiteX15" fmla="*/ 46724 w 2677659"/>
              <a:gd name="connsiteY15" fmla="*/ 1387612 h 2469488"/>
              <a:gd name="connsiteX16" fmla="*/ 382700 w 2677659"/>
              <a:gd name="connsiteY16" fmla="*/ 1821014 h 2469488"/>
              <a:gd name="connsiteX17" fmla="*/ 970658 w 2677659"/>
              <a:gd name="connsiteY17" fmla="*/ 1982280 h 2469488"/>
              <a:gd name="connsiteX0" fmla="*/ 970658 w 2677659"/>
              <a:gd name="connsiteY0" fmla="*/ 1982280 h 2469437"/>
              <a:gd name="connsiteX1" fmla="*/ 1131927 w 2677659"/>
              <a:gd name="connsiteY1" fmla="*/ 2469437 h 2469437"/>
              <a:gd name="connsiteX2" fmla="*/ 1299914 w 2677659"/>
              <a:gd name="connsiteY2" fmla="*/ 2012517 h 2469437"/>
              <a:gd name="connsiteX3" fmla="*/ 2092817 w 2677659"/>
              <a:gd name="connsiteY3" fmla="*/ 1881488 h 2469437"/>
              <a:gd name="connsiteX4" fmla="*/ 2499347 w 2677659"/>
              <a:gd name="connsiteY4" fmla="*/ 1528719 h 2469437"/>
              <a:gd name="connsiteX5" fmla="*/ 2660616 w 2677659"/>
              <a:gd name="connsiteY5" fmla="*/ 1085238 h 2469437"/>
              <a:gd name="connsiteX6" fmla="*/ 2650536 w 2677659"/>
              <a:gd name="connsiteY6" fmla="*/ 685433 h 2469437"/>
              <a:gd name="connsiteX7" fmla="*/ 2462390 w 2677659"/>
              <a:gd name="connsiteY7" fmla="*/ 332664 h 2469437"/>
              <a:gd name="connsiteX8" fmla="*/ 2186890 w 2677659"/>
              <a:gd name="connsiteY8" fmla="*/ 141161 h 2469437"/>
              <a:gd name="connsiteX9" fmla="*/ 1867713 w 2677659"/>
              <a:gd name="connsiteY9" fmla="*/ 37010 h 2469437"/>
              <a:gd name="connsiteX10" fmla="*/ 1467902 w 2677659"/>
              <a:gd name="connsiteY10" fmla="*/ 53 h 2469437"/>
              <a:gd name="connsiteX11" fmla="*/ 994176 w 2677659"/>
              <a:gd name="connsiteY11" fmla="*/ 33650 h 2469437"/>
              <a:gd name="connsiteX12" fmla="*/ 463334 w 2677659"/>
              <a:gd name="connsiteY12" fmla="*/ 184837 h 2469437"/>
              <a:gd name="connsiteX13" fmla="*/ 177755 w 2677659"/>
              <a:gd name="connsiteY13" fmla="*/ 406577 h 2469437"/>
              <a:gd name="connsiteX14" fmla="*/ 16487 w 2677659"/>
              <a:gd name="connsiteY14" fmla="*/ 866857 h 2469437"/>
              <a:gd name="connsiteX15" fmla="*/ 46724 w 2677659"/>
              <a:gd name="connsiteY15" fmla="*/ 1387612 h 2469437"/>
              <a:gd name="connsiteX16" fmla="*/ 382700 w 2677659"/>
              <a:gd name="connsiteY16" fmla="*/ 1821014 h 2469437"/>
              <a:gd name="connsiteX17" fmla="*/ 970658 w 2677659"/>
              <a:gd name="connsiteY17" fmla="*/ 1982280 h 2469437"/>
              <a:gd name="connsiteX0" fmla="*/ 970658 w 2677659"/>
              <a:gd name="connsiteY0" fmla="*/ 1982280 h 2469437"/>
              <a:gd name="connsiteX1" fmla="*/ 1131927 w 2677659"/>
              <a:gd name="connsiteY1" fmla="*/ 2469437 h 2469437"/>
              <a:gd name="connsiteX2" fmla="*/ 1299914 w 2677659"/>
              <a:gd name="connsiteY2" fmla="*/ 2012517 h 2469437"/>
              <a:gd name="connsiteX3" fmla="*/ 2092817 w 2677659"/>
              <a:gd name="connsiteY3" fmla="*/ 1881488 h 2469437"/>
              <a:gd name="connsiteX4" fmla="*/ 2499347 w 2677659"/>
              <a:gd name="connsiteY4" fmla="*/ 1528719 h 2469437"/>
              <a:gd name="connsiteX5" fmla="*/ 2660616 w 2677659"/>
              <a:gd name="connsiteY5" fmla="*/ 1085238 h 2469437"/>
              <a:gd name="connsiteX6" fmla="*/ 2650536 w 2677659"/>
              <a:gd name="connsiteY6" fmla="*/ 685433 h 2469437"/>
              <a:gd name="connsiteX7" fmla="*/ 2462390 w 2677659"/>
              <a:gd name="connsiteY7" fmla="*/ 332664 h 2469437"/>
              <a:gd name="connsiteX8" fmla="*/ 2186890 w 2677659"/>
              <a:gd name="connsiteY8" fmla="*/ 141161 h 2469437"/>
              <a:gd name="connsiteX9" fmla="*/ 1867713 w 2677659"/>
              <a:gd name="connsiteY9" fmla="*/ 37010 h 2469437"/>
              <a:gd name="connsiteX10" fmla="*/ 1467902 w 2677659"/>
              <a:gd name="connsiteY10" fmla="*/ 53 h 2469437"/>
              <a:gd name="connsiteX11" fmla="*/ 994176 w 2677659"/>
              <a:gd name="connsiteY11" fmla="*/ 33650 h 2469437"/>
              <a:gd name="connsiteX12" fmla="*/ 463334 w 2677659"/>
              <a:gd name="connsiteY12" fmla="*/ 184837 h 2469437"/>
              <a:gd name="connsiteX13" fmla="*/ 177755 w 2677659"/>
              <a:gd name="connsiteY13" fmla="*/ 406577 h 2469437"/>
              <a:gd name="connsiteX14" fmla="*/ 16487 w 2677659"/>
              <a:gd name="connsiteY14" fmla="*/ 866857 h 2469437"/>
              <a:gd name="connsiteX15" fmla="*/ 46724 w 2677659"/>
              <a:gd name="connsiteY15" fmla="*/ 1387612 h 2469437"/>
              <a:gd name="connsiteX16" fmla="*/ 382700 w 2677659"/>
              <a:gd name="connsiteY16" fmla="*/ 1821014 h 2469437"/>
              <a:gd name="connsiteX17" fmla="*/ 970658 w 2677659"/>
              <a:gd name="connsiteY17" fmla="*/ 1982280 h 2469437"/>
              <a:gd name="connsiteX0" fmla="*/ 970658 w 2677659"/>
              <a:gd name="connsiteY0" fmla="*/ 1982280 h 2469437"/>
              <a:gd name="connsiteX1" fmla="*/ 1131927 w 2677659"/>
              <a:gd name="connsiteY1" fmla="*/ 2469437 h 2469437"/>
              <a:gd name="connsiteX2" fmla="*/ 1299914 w 2677659"/>
              <a:gd name="connsiteY2" fmla="*/ 2012517 h 2469437"/>
              <a:gd name="connsiteX3" fmla="*/ 2092817 w 2677659"/>
              <a:gd name="connsiteY3" fmla="*/ 1881488 h 2469437"/>
              <a:gd name="connsiteX4" fmla="*/ 2499347 w 2677659"/>
              <a:gd name="connsiteY4" fmla="*/ 1528719 h 2469437"/>
              <a:gd name="connsiteX5" fmla="*/ 2660616 w 2677659"/>
              <a:gd name="connsiteY5" fmla="*/ 1085238 h 2469437"/>
              <a:gd name="connsiteX6" fmla="*/ 2650536 w 2677659"/>
              <a:gd name="connsiteY6" fmla="*/ 685433 h 2469437"/>
              <a:gd name="connsiteX7" fmla="*/ 2462390 w 2677659"/>
              <a:gd name="connsiteY7" fmla="*/ 332664 h 2469437"/>
              <a:gd name="connsiteX8" fmla="*/ 2186890 w 2677659"/>
              <a:gd name="connsiteY8" fmla="*/ 141161 h 2469437"/>
              <a:gd name="connsiteX9" fmla="*/ 1867713 w 2677659"/>
              <a:gd name="connsiteY9" fmla="*/ 37010 h 2469437"/>
              <a:gd name="connsiteX10" fmla="*/ 1467902 w 2677659"/>
              <a:gd name="connsiteY10" fmla="*/ 53 h 2469437"/>
              <a:gd name="connsiteX11" fmla="*/ 994176 w 2677659"/>
              <a:gd name="connsiteY11" fmla="*/ 33650 h 2469437"/>
              <a:gd name="connsiteX12" fmla="*/ 463334 w 2677659"/>
              <a:gd name="connsiteY12" fmla="*/ 184837 h 2469437"/>
              <a:gd name="connsiteX13" fmla="*/ 177755 w 2677659"/>
              <a:gd name="connsiteY13" fmla="*/ 406577 h 2469437"/>
              <a:gd name="connsiteX14" fmla="*/ 16487 w 2677659"/>
              <a:gd name="connsiteY14" fmla="*/ 866857 h 2469437"/>
              <a:gd name="connsiteX15" fmla="*/ 46724 w 2677659"/>
              <a:gd name="connsiteY15" fmla="*/ 1387612 h 2469437"/>
              <a:gd name="connsiteX16" fmla="*/ 382700 w 2677659"/>
              <a:gd name="connsiteY16" fmla="*/ 1821014 h 2469437"/>
              <a:gd name="connsiteX17" fmla="*/ 970658 w 2677659"/>
              <a:gd name="connsiteY17" fmla="*/ 1982280 h 246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77659" h="2469437">
                <a:moveTo>
                  <a:pt x="970658" y="1982280"/>
                </a:moveTo>
                <a:cubicBezTo>
                  <a:pt x="1013774" y="2108828"/>
                  <a:pt x="1083771" y="2323291"/>
                  <a:pt x="1131927" y="2469437"/>
                </a:cubicBezTo>
                <a:cubicBezTo>
                  <a:pt x="1186803" y="2306492"/>
                  <a:pt x="1247278" y="2150826"/>
                  <a:pt x="1299914" y="2012517"/>
                </a:cubicBezTo>
                <a:cubicBezTo>
                  <a:pt x="1594453" y="2035475"/>
                  <a:pt x="1892912" y="1962121"/>
                  <a:pt x="2092817" y="1881488"/>
                </a:cubicBezTo>
                <a:cubicBezTo>
                  <a:pt x="2292722" y="1800855"/>
                  <a:pt x="2404714" y="1661427"/>
                  <a:pt x="2499347" y="1528719"/>
                </a:cubicBezTo>
                <a:cubicBezTo>
                  <a:pt x="2593980" y="1396011"/>
                  <a:pt x="2635418" y="1225785"/>
                  <a:pt x="2660616" y="1085238"/>
                </a:cubicBezTo>
                <a:cubicBezTo>
                  <a:pt x="2685814" y="944691"/>
                  <a:pt x="2683574" y="810862"/>
                  <a:pt x="2650536" y="685433"/>
                </a:cubicBezTo>
                <a:cubicBezTo>
                  <a:pt x="2617498" y="560004"/>
                  <a:pt x="2539664" y="423376"/>
                  <a:pt x="2462390" y="332664"/>
                </a:cubicBezTo>
                <a:cubicBezTo>
                  <a:pt x="2385116" y="241952"/>
                  <a:pt x="2286003" y="190437"/>
                  <a:pt x="2186890" y="141161"/>
                </a:cubicBezTo>
                <a:cubicBezTo>
                  <a:pt x="2087777" y="91885"/>
                  <a:pt x="1987544" y="60528"/>
                  <a:pt x="1867713" y="37010"/>
                </a:cubicBezTo>
                <a:cubicBezTo>
                  <a:pt x="1747882" y="13492"/>
                  <a:pt x="1613491" y="613"/>
                  <a:pt x="1467902" y="53"/>
                </a:cubicBezTo>
                <a:cubicBezTo>
                  <a:pt x="1322313" y="-507"/>
                  <a:pt x="1161604" y="2853"/>
                  <a:pt x="994176" y="33650"/>
                </a:cubicBezTo>
                <a:cubicBezTo>
                  <a:pt x="826748" y="64447"/>
                  <a:pt x="599404" y="122683"/>
                  <a:pt x="463334" y="184837"/>
                </a:cubicBezTo>
                <a:cubicBezTo>
                  <a:pt x="327264" y="246991"/>
                  <a:pt x="252229" y="292907"/>
                  <a:pt x="177755" y="406577"/>
                </a:cubicBezTo>
                <a:cubicBezTo>
                  <a:pt x="103280" y="520247"/>
                  <a:pt x="38325" y="703351"/>
                  <a:pt x="16487" y="866857"/>
                </a:cubicBezTo>
                <a:cubicBezTo>
                  <a:pt x="-5351" y="1030363"/>
                  <a:pt x="-14311" y="1228586"/>
                  <a:pt x="46724" y="1387612"/>
                </a:cubicBezTo>
                <a:cubicBezTo>
                  <a:pt x="107759" y="1546638"/>
                  <a:pt x="228151" y="1721903"/>
                  <a:pt x="382700" y="1821014"/>
                </a:cubicBezTo>
                <a:cubicBezTo>
                  <a:pt x="537249" y="1920125"/>
                  <a:pt x="756194" y="1959882"/>
                  <a:pt x="970658" y="198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7136" y="1510528"/>
            <a:ext cx="5153256" cy="229172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spcAft>
                <a:spcPts val="0"/>
              </a:spcAft>
              <a:defRPr sz="4800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 TITLE (IN CAPITAL LETTERS!)</a:t>
            </a:r>
            <a:endParaRPr kumimoji="0" lang="en-GB" sz="48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02556" y="3802251"/>
            <a:ext cx="4776484" cy="725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subtitle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uc-colou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65304"/>
            <a:ext cx="2160240" cy="446565"/>
          </a:xfrm>
          <a:prstGeom prst="rect">
            <a:avLst/>
          </a:prstGeom>
        </p:spPr>
      </p:pic>
      <p:pic>
        <p:nvPicPr>
          <p:cNvPr id="8" name="Picture 7" descr="CRUK CRI 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10" y="5949280"/>
            <a:ext cx="2880320" cy="83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Reproducible Analysis</a:t>
            </a:r>
          </a:p>
          <a:p>
            <a:pPr lvl="1"/>
            <a:r>
              <a:rPr lang="en-GB" dirty="0" smtClean="0"/>
              <a:t>What exact steps led to that chart?</a:t>
            </a:r>
          </a:p>
          <a:p>
            <a:pPr lvl="1"/>
            <a:r>
              <a:rPr lang="en-GB" dirty="0" smtClean="0"/>
              <a:t>Where did those table figures come from?</a:t>
            </a:r>
            <a:endParaRPr lang="en-GB" dirty="0" smtClean="0"/>
          </a:p>
          <a:p>
            <a:r>
              <a:rPr lang="en-GB" dirty="0" smtClean="0"/>
              <a:t>Revision Control</a:t>
            </a:r>
            <a:endParaRPr lang="en-GB" dirty="0" smtClean="0"/>
          </a:p>
          <a:p>
            <a:pPr lvl="1"/>
            <a:r>
              <a:rPr lang="en-GB" dirty="0" smtClean="0"/>
              <a:t>What version of the script produced the figures actually published?</a:t>
            </a:r>
          </a:p>
          <a:p>
            <a:pPr lvl="1"/>
            <a:r>
              <a:rPr lang="en-GB" dirty="0" smtClean="0"/>
              <a:t>Can the figure be reproduced, with some extra data added?</a:t>
            </a:r>
            <a:endParaRPr lang="en-GB" dirty="0"/>
          </a:p>
          <a:p>
            <a:r>
              <a:rPr lang="en-GB" dirty="0" smtClean="0"/>
              <a:t>Reproducible Environment</a:t>
            </a:r>
          </a:p>
          <a:p>
            <a:pPr lvl="1"/>
            <a:r>
              <a:rPr lang="en-GB" dirty="0" smtClean="0"/>
              <a:t>Do the numbers come out the same if somebody else runs it?</a:t>
            </a:r>
            <a:endParaRPr lang="en-GB" dirty="0" smtClean="0"/>
          </a:p>
        </p:txBody>
      </p:sp>
      <p:pic>
        <p:nvPicPr>
          <p:cNvPr id="7" name="Picture 6" descr="uc-colou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65304"/>
            <a:ext cx="2160240" cy="4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4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UK Theme">
  <a:themeElements>
    <a:clrScheme name="CRUK Palette">
      <a:dk1>
        <a:srgbClr val="211F70"/>
      </a:dk1>
      <a:lt1>
        <a:sysClr val="window" lastClr="FFFFFF"/>
      </a:lt1>
      <a:dk2>
        <a:srgbClr val="000000"/>
      </a:dk2>
      <a:lt2>
        <a:srgbClr val="BABABA"/>
      </a:lt2>
      <a:accent1>
        <a:srgbClr val="D8006B"/>
      </a:accent1>
      <a:accent2>
        <a:srgbClr val="24A8E6"/>
      </a:accent2>
      <a:accent3>
        <a:srgbClr val="EA7BAF"/>
      </a:accent3>
      <a:accent4>
        <a:srgbClr val="8282B3"/>
      </a:accent4>
      <a:accent5>
        <a:srgbClr val="81D3F1"/>
      </a:accent5>
      <a:accent6>
        <a:srgbClr val="5D5C5C"/>
      </a:accent6>
      <a:hlink>
        <a:srgbClr val="9A99C2"/>
      </a:hlink>
      <a:folHlink>
        <a:srgbClr val="F3AD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ABAB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E55B6D-CC67-41E3-A084-006FDF826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5E1AA-2083-4318-84DD-F5A6A6E1E6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73AE39-7099-4FE1-BF7C-8F30842C4CF0}">
  <ds:schemaRefs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72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CRUK Theme</vt:lpstr>
      <vt:lpstr>PowerPoint Presentation</vt:lpstr>
      <vt:lpstr>Overview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Gord Brown</cp:lastModifiedBy>
  <cp:revision>128</cp:revision>
  <cp:lastPrinted>2012-09-06T11:47:19Z</cp:lastPrinted>
  <dcterms:created xsi:type="dcterms:W3CDTF">2012-09-07T13:33:17Z</dcterms:created>
  <dcterms:modified xsi:type="dcterms:W3CDTF">2015-05-06T09:29:51Z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