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787B-662C-B348-A4D6-C48374E6C3D7}" type="datetimeFigureOut">
              <a:rPr lang="en-US" smtClean="0"/>
              <a:t>2015-07-02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3A3C-A186-1F44-AC31-D7A41D9C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d188803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1" y="713845"/>
            <a:ext cx="2100135" cy="1735694"/>
          </a:xfrm>
          <a:prstGeom prst="rect">
            <a:avLst/>
          </a:prstGeom>
        </p:spPr>
      </p:pic>
      <p:cxnSp>
        <p:nvCxnSpPr>
          <p:cNvPr id="4" name="Curved Connector 3"/>
          <p:cNvCxnSpPr/>
          <p:nvPr/>
        </p:nvCxnSpPr>
        <p:spPr>
          <a:xfrm flipV="1">
            <a:off x="3085376" y="809807"/>
            <a:ext cx="3196705" cy="77188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0986" y="13656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851358" y="497768"/>
            <a:ext cx="1182343" cy="10839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26520" y="1758332"/>
            <a:ext cx="84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7224" y="26451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…/</a:t>
            </a:r>
            <a:r>
              <a:rPr lang="en-US" dirty="0" err="1" smtClean="0"/>
              <a:t>my_project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7253" y="3499566"/>
            <a:ext cx="48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93836" y="3499566"/>
            <a:ext cx="109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6896" y="34972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254" y="3499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  <a:endCxn id="15" idx="0"/>
          </p:cNvCxnSpPr>
          <p:nvPr/>
        </p:nvCxnSpPr>
        <p:spPr>
          <a:xfrm flipH="1">
            <a:off x="735707" y="3014510"/>
            <a:ext cx="1044287" cy="485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4" idx="0"/>
          </p:cNvCxnSpPr>
          <p:nvPr/>
        </p:nvCxnSpPr>
        <p:spPr>
          <a:xfrm flipH="1">
            <a:off x="1498766" y="3014510"/>
            <a:ext cx="281228" cy="482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13" idx="0"/>
          </p:cNvCxnSpPr>
          <p:nvPr/>
        </p:nvCxnSpPr>
        <p:spPr>
          <a:xfrm>
            <a:off x="1779994" y="3014510"/>
            <a:ext cx="759612" cy="485056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1779994" y="3014510"/>
            <a:ext cx="1808202" cy="485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47287" y="42645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my_project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75778" y="3127890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my_user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0" idx="2"/>
            <a:endCxn id="27" idx="0"/>
          </p:cNvCxnSpPr>
          <p:nvPr/>
        </p:nvCxnSpPr>
        <p:spPr>
          <a:xfrm>
            <a:off x="7449999" y="2127664"/>
            <a:ext cx="423478" cy="10002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6" idx="0"/>
          </p:cNvCxnSpPr>
          <p:nvPr/>
        </p:nvCxnSpPr>
        <p:spPr>
          <a:xfrm flipH="1">
            <a:off x="7578229" y="3497222"/>
            <a:ext cx="295248" cy="767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26" idx="1"/>
          </p:cNvCxnSpPr>
          <p:nvPr/>
        </p:nvCxnSpPr>
        <p:spPr>
          <a:xfrm>
            <a:off x="3829138" y="3684232"/>
            <a:ext cx="3118149" cy="764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2623" y="43280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26746" y="432698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46356" y="43280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5" idx="2"/>
            <a:endCxn id="36" idx="0"/>
          </p:cNvCxnSpPr>
          <p:nvPr/>
        </p:nvCxnSpPr>
        <p:spPr>
          <a:xfrm>
            <a:off x="735707" y="3868898"/>
            <a:ext cx="68936" cy="459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498766" y="3867824"/>
            <a:ext cx="0" cy="459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8" idx="0"/>
          </p:cNvCxnSpPr>
          <p:nvPr/>
        </p:nvCxnSpPr>
        <p:spPr>
          <a:xfrm flipH="1">
            <a:off x="2418376" y="3868898"/>
            <a:ext cx="121230" cy="459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be 45"/>
          <p:cNvSpPr/>
          <p:nvPr/>
        </p:nvSpPr>
        <p:spPr>
          <a:xfrm>
            <a:off x="3266012" y="4449180"/>
            <a:ext cx="886757" cy="744124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2" idx="2"/>
          </p:cNvCxnSpPr>
          <p:nvPr/>
        </p:nvCxnSpPr>
        <p:spPr>
          <a:xfrm>
            <a:off x="3588196" y="3868898"/>
            <a:ext cx="121195" cy="459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 Brown</dc:creator>
  <cp:lastModifiedBy>Gord Brown</cp:lastModifiedBy>
  <cp:revision>4</cp:revision>
  <dcterms:created xsi:type="dcterms:W3CDTF">2015-07-02T16:19:17Z</dcterms:created>
  <dcterms:modified xsi:type="dcterms:W3CDTF">2015-07-02T16:36:31Z</dcterms:modified>
</cp:coreProperties>
</file>