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6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8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7CA6-3E26-3E49-BCD8-9F1F6E36C87B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E1FB-896F-6741-A500-DA3CD8AF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Postdoc </a:t>
            </a:r>
            <a:r>
              <a:rPr lang="en-US" dirty="0" err="1" smtClean="0"/>
              <a:t>Masterclass</a:t>
            </a:r>
            <a:r>
              <a:rPr lang="en-US" dirty="0" smtClean="0"/>
              <a:t>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selfish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315"/>
            <a:ext cx="8229600" cy="50744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0. This is how it’s done right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Avoid disaster</a:t>
            </a:r>
          </a:p>
          <a:p>
            <a:pPr marL="914400" lvl="1" indent="-514350"/>
            <a:r>
              <a:rPr lang="en-US" dirty="0" smtClean="0"/>
              <a:t>NFKB example</a:t>
            </a:r>
          </a:p>
          <a:p>
            <a:pPr marL="914400" lvl="1" indent="-514350"/>
            <a:r>
              <a:rPr lang="en-US" dirty="0" smtClean="0"/>
              <a:t>Duke disaster</a:t>
            </a:r>
          </a:p>
          <a:p>
            <a:pPr marL="514350" indent="-514350">
              <a:buAutoNum type="arabicPeriod"/>
            </a:pPr>
            <a:r>
              <a:rPr lang="en-US" dirty="0" smtClean="0"/>
              <a:t>It is easier for me to engage</a:t>
            </a:r>
          </a:p>
          <a:p>
            <a:pPr marL="914400" lvl="1" indent="-514350"/>
            <a:r>
              <a:rPr lang="en-US" dirty="0" smtClean="0"/>
              <a:t>Example: grade</a:t>
            </a:r>
          </a:p>
          <a:p>
            <a:pPr marL="514350" indent="-514350">
              <a:buAutoNum type="arabicPeriod"/>
            </a:pPr>
            <a:r>
              <a:rPr lang="en-US" dirty="0" smtClean="0"/>
              <a:t>Continuity in the lab</a:t>
            </a:r>
          </a:p>
          <a:p>
            <a:pPr lvl="1"/>
            <a:r>
              <a:rPr lang="en-US" dirty="0" smtClean="0"/>
              <a:t>Going back to your own code can be really tough, even tougher when continuing on others projects</a:t>
            </a:r>
          </a:p>
          <a:p>
            <a:pPr marL="514350" indent="-514350">
              <a:buAutoNum type="arabicPeriod"/>
            </a:pPr>
            <a:r>
              <a:rPr lang="en-US" dirty="0" smtClean="0"/>
              <a:t>Easier to argue with reviewers</a:t>
            </a:r>
          </a:p>
          <a:p>
            <a:pPr marL="914400" lvl="1" indent="-514350"/>
            <a:r>
              <a:rPr lang="en-US" dirty="0" err="1" smtClean="0"/>
              <a:t>PLoS</a:t>
            </a:r>
            <a:r>
              <a:rPr lang="en-US" dirty="0" smtClean="0"/>
              <a:t> Medicine example</a:t>
            </a:r>
          </a:p>
          <a:p>
            <a:pPr marL="514350" indent="-514350">
              <a:buAutoNum type="arabicPeriod"/>
            </a:pPr>
            <a:r>
              <a:rPr lang="en-US" dirty="0" smtClean="0"/>
              <a:t>Standing in the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9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Against a culture of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do it, but the effort you put into should be valued by the group you work in and </a:t>
            </a:r>
            <a:r>
              <a:rPr lang="en-US" smtClean="0"/>
              <a:t>your supervisor.</a:t>
            </a:r>
          </a:p>
          <a:p>
            <a:r>
              <a:rPr lang="en-US" dirty="0" smtClean="0"/>
              <a:t>It takes too long</a:t>
            </a:r>
          </a:p>
          <a:p>
            <a:r>
              <a:rPr lang="en-US" dirty="0" smtClean="0"/>
              <a:t>It should be every postdocs business how to document their work</a:t>
            </a:r>
          </a:p>
          <a:p>
            <a:r>
              <a:rPr lang="en-US" dirty="0" smtClean="0"/>
              <a:t>I can do all this in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new algorithm or method, mot people make their code available</a:t>
            </a:r>
          </a:p>
          <a:p>
            <a:r>
              <a:rPr lang="en-US" dirty="0" smtClean="0"/>
              <a:t>BUT what I talk about are analysis scripts using ‘standard’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0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146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Reproducibility</vt:lpstr>
      <vt:lpstr>Five selfish reasons</vt:lpstr>
      <vt:lpstr>Against a culture of reproducibility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</dc:title>
  <dc:creator>Florian Markowetz</dc:creator>
  <cp:lastModifiedBy>Florian Markowetz</cp:lastModifiedBy>
  <cp:revision>4</cp:revision>
  <dcterms:created xsi:type="dcterms:W3CDTF">2015-04-15T12:40:31Z</dcterms:created>
  <dcterms:modified xsi:type="dcterms:W3CDTF">2015-04-15T15:31:41Z</dcterms:modified>
</cp:coreProperties>
</file>