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56" y="12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71E9-8D1F-4072-80D3-7AD2149D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8AFF4-3048-4BC2-ACD0-191CB40D3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D8D5-2DBE-4CDF-91FF-64B08251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0803-0373-41AA-864F-A2BA4EAD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0313-FA78-4AB3-9558-B1433E49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F2CE-0B05-488A-A778-33B7748A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48C53-D013-4FD6-8CAD-3AD4B1C2C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8DE9-69D2-43AC-9F2C-29CE5BF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7388-84D6-4A2A-A7BD-78A5D95F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2D50-CBA4-466B-B7DF-3B9E31FC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A465B-9523-48A4-A654-CC84E804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8B32-800D-4058-8075-F2C4E528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FD4F-D1EE-431E-A89C-E4C80EAF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F096-61D6-478C-B2AB-27D8B1F6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6DD9-B347-4A00-A01C-07DFE37E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6EAE-BD48-457F-9519-0F205F76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9348-DED4-4A61-917C-297D35E2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DD5F-2A6E-4876-A1D9-2437251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0448-13F8-48C6-858D-1033260A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36CC-DA7E-4788-AF2C-C8D91E2C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2BAD-4B56-41B6-A797-860BF61C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9B8D-794B-41A4-A7D9-6D8D8C95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7E88-F85B-4E49-A65E-12A872A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2F7E-0CE2-4A70-B63C-0CCE21DD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BBB-8670-4FAB-98EC-A211B8C0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4E0-1740-436B-AA07-5E78D92D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CC88-36FD-422C-AF26-6E8BEC79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E6E01-91E5-4285-9718-2E7ECE19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9D87-925F-4F22-97A2-A5935F0C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D995-1D4F-4C00-BDE2-D0E6CB3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3B97-8B95-4206-94E9-FE9A94B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1651-CC24-49BF-83AE-2693A71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7985-D80C-4AF6-BF2E-81F8F563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8C87-DD91-4BD1-A608-37E6344E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FBC9-09A8-4682-BF14-179EB6F6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46DD-5BDC-4D13-A4BE-31B64326E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C8CF8-893A-456C-923A-0E1795A6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0909B-A871-4721-BD8E-2FC0143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BE6DB-1542-4647-A4B5-B16AFC02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2409-5D9B-4E26-892D-5C02C44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69F1-A533-48D0-AE7A-6FBC29E5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E9BB-412F-4B50-B4B5-B965C091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7A88A-1861-49D4-8236-0499C5FD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DE02E-7D53-4FED-89F2-D26EA2B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39F7F-F1FE-497F-80DB-101E0C9E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1A72B-0322-4A3A-B29F-192050F5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933B-71F6-4874-A7F1-711C96E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2F39-F856-4EE6-A90C-66FD3703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531A-C6D9-42C9-B019-7E42910A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F3D96-DB76-40E9-A8F1-5BE9AA47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098F-2858-419F-9D8D-E256302F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A6D04-33CC-4231-9B0A-F97BC8D6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F72-8562-406B-87D5-5646FAA0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FC12-1FCC-4B0C-B311-035227891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B5DE9-CE73-4FAB-9BFF-AB95EF81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8668-E4FD-4FCF-BCE4-D5FA24A0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EE8A-3E54-4112-9F3B-59F768C0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B4A32-4D8F-407D-9A1D-E2C705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3D74F-0545-4D41-94DA-3759DD1E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74A4-46E5-47D0-BD74-6F7DD446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7588-F90D-4195-BFC4-3FC58327C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9120-5363-4950-8E2D-A06A373ABE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27EC-749B-4BA6-B217-A289C8F0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8B84-309E-48EF-B574-3DBB5C20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52B1-7767-4C35-936F-B61C5540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B1DAAA-09EB-46C4-BCB2-BFAF9D21FEFD}"/>
              </a:ext>
            </a:extLst>
          </p:cNvPr>
          <p:cNvGrpSpPr/>
          <p:nvPr/>
        </p:nvGrpSpPr>
        <p:grpSpPr>
          <a:xfrm rot="16200000">
            <a:off x="299332" y="485496"/>
            <a:ext cx="1327776" cy="1015780"/>
            <a:chOff x="5819223" y="4785859"/>
            <a:chExt cx="921332" cy="704841"/>
          </a:xfrm>
          <a:solidFill>
            <a:srgbClr val="BFBFBF"/>
          </a:solidFill>
        </p:grpSpPr>
        <p:sp>
          <p:nvSpPr>
            <p:cNvPr id="5" name="Oval 29">
              <a:extLst>
                <a:ext uri="{FF2B5EF4-FFF2-40B4-BE49-F238E27FC236}">
                  <a16:creationId xmlns:a16="http://schemas.microsoft.com/office/drawing/2014/main" id="{74A19F62-B8A0-4778-91C0-5E3AAD448DE2}"/>
                </a:ext>
              </a:extLst>
            </p:cNvPr>
            <p:cNvSpPr/>
            <p:nvPr/>
          </p:nvSpPr>
          <p:spPr>
            <a:xfrm>
              <a:off x="6320879" y="4785859"/>
              <a:ext cx="419676" cy="704841"/>
            </a:xfrm>
            <a:custGeom>
              <a:avLst/>
              <a:gdLst>
                <a:gd name="connsiteX0" fmla="*/ 0 w 133350"/>
                <a:gd name="connsiteY0" fmla="*/ 755938 h 1511876"/>
                <a:gd name="connsiteX1" fmla="*/ 66675 w 133350"/>
                <a:gd name="connsiteY1" fmla="*/ 0 h 1511876"/>
                <a:gd name="connsiteX2" fmla="*/ 133350 w 133350"/>
                <a:gd name="connsiteY2" fmla="*/ 755938 h 1511876"/>
                <a:gd name="connsiteX3" fmla="*/ 66675 w 133350"/>
                <a:gd name="connsiteY3" fmla="*/ 1511876 h 1511876"/>
                <a:gd name="connsiteX4" fmla="*/ 0 w 133350"/>
                <a:gd name="connsiteY4" fmla="*/ 755938 h 1511876"/>
                <a:gd name="connsiteX0" fmla="*/ 10199 w 702349"/>
                <a:gd name="connsiteY0" fmla="*/ 755961 h 1511920"/>
                <a:gd name="connsiteX1" fmla="*/ 76874 w 702349"/>
                <a:gd name="connsiteY1" fmla="*/ 23 h 1511920"/>
                <a:gd name="connsiteX2" fmla="*/ 702349 w 702349"/>
                <a:gd name="connsiteY2" fmla="*/ 736911 h 1511920"/>
                <a:gd name="connsiteX3" fmla="*/ 76874 w 702349"/>
                <a:gd name="connsiteY3" fmla="*/ 1511899 h 1511920"/>
                <a:gd name="connsiteX4" fmla="*/ 10199 w 702349"/>
                <a:gd name="connsiteY4" fmla="*/ 755961 h 1511920"/>
                <a:gd name="connsiteX0" fmla="*/ 0 w 787400"/>
                <a:gd name="connsiteY0" fmla="*/ 768701 h 1512001"/>
                <a:gd name="connsiteX1" fmla="*/ 161925 w 787400"/>
                <a:gd name="connsiteY1" fmla="*/ 63 h 1512001"/>
                <a:gd name="connsiteX2" fmla="*/ 787400 w 787400"/>
                <a:gd name="connsiteY2" fmla="*/ 736951 h 1512001"/>
                <a:gd name="connsiteX3" fmla="*/ 161925 w 787400"/>
                <a:gd name="connsiteY3" fmla="*/ 1511939 h 1512001"/>
                <a:gd name="connsiteX4" fmla="*/ 0 w 787400"/>
                <a:gd name="connsiteY4" fmla="*/ 768701 h 15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400" h="1512001">
                  <a:moveTo>
                    <a:pt x="0" y="768701"/>
                  </a:moveTo>
                  <a:cubicBezTo>
                    <a:pt x="0" y="351208"/>
                    <a:pt x="30692" y="5355"/>
                    <a:pt x="161925" y="63"/>
                  </a:cubicBezTo>
                  <a:cubicBezTo>
                    <a:pt x="293158" y="-5229"/>
                    <a:pt x="787400" y="319458"/>
                    <a:pt x="787400" y="736951"/>
                  </a:cubicBezTo>
                  <a:cubicBezTo>
                    <a:pt x="787400" y="1154444"/>
                    <a:pt x="293158" y="1506647"/>
                    <a:pt x="161925" y="1511939"/>
                  </a:cubicBezTo>
                  <a:cubicBezTo>
                    <a:pt x="30692" y="1517231"/>
                    <a:pt x="0" y="1186194"/>
                    <a:pt x="0" y="768701"/>
                  </a:cubicBezTo>
                  <a:close/>
                </a:path>
              </a:pathLst>
            </a:custGeom>
            <a:grpFill/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1026">
              <a:extLst>
                <a:ext uri="{FF2B5EF4-FFF2-40B4-BE49-F238E27FC236}">
                  <a16:creationId xmlns:a16="http://schemas.microsoft.com/office/drawing/2014/main" id="{D9E916E0-FB80-4F63-BAAF-FC96480A9A22}"/>
                </a:ext>
              </a:extLst>
            </p:cNvPr>
            <p:cNvSpPr/>
            <p:nvPr/>
          </p:nvSpPr>
          <p:spPr>
            <a:xfrm rot="5400000">
              <a:off x="5959953" y="4880866"/>
              <a:ext cx="233365" cy="514825"/>
            </a:xfrm>
            <a:custGeom>
              <a:avLst/>
              <a:gdLst>
                <a:gd name="connsiteX0" fmla="*/ 0 w 533400"/>
                <a:gd name="connsiteY0" fmla="*/ 461961 h 461961"/>
                <a:gd name="connsiteX1" fmla="*/ 115490 w 533400"/>
                <a:gd name="connsiteY1" fmla="*/ 0 h 461961"/>
                <a:gd name="connsiteX2" fmla="*/ 417910 w 533400"/>
                <a:gd name="connsiteY2" fmla="*/ 0 h 461961"/>
                <a:gd name="connsiteX3" fmla="*/ 533400 w 533400"/>
                <a:gd name="connsiteY3" fmla="*/ 461961 h 461961"/>
                <a:gd name="connsiteX4" fmla="*/ 0 w 533400"/>
                <a:gd name="connsiteY4" fmla="*/ 461961 h 461961"/>
                <a:gd name="connsiteX0" fmla="*/ 0 w 533400"/>
                <a:gd name="connsiteY0" fmla="*/ 461961 h 464341"/>
                <a:gd name="connsiteX1" fmla="*/ 115490 w 533400"/>
                <a:gd name="connsiteY1" fmla="*/ 0 h 464341"/>
                <a:gd name="connsiteX2" fmla="*/ 417910 w 533400"/>
                <a:gd name="connsiteY2" fmla="*/ 0 h 464341"/>
                <a:gd name="connsiteX3" fmla="*/ 533400 w 533400"/>
                <a:gd name="connsiteY3" fmla="*/ 461961 h 464341"/>
                <a:gd name="connsiteX4" fmla="*/ 263511 w 533400"/>
                <a:gd name="connsiteY4" fmla="*/ 464341 h 464341"/>
                <a:gd name="connsiteX5" fmla="*/ 0 w 533400"/>
                <a:gd name="connsiteY5" fmla="*/ 461961 h 464341"/>
                <a:gd name="connsiteX0" fmla="*/ 0 w 533400"/>
                <a:gd name="connsiteY0" fmla="*/ 461961 h 690560"/>
                <a:gd name="connsiteX1" fmla="*/ 115490 w 533400"/>
                <a:gd name="connsiteY1" fmla="*/ 0 h 690560"/>
                <a:gd name="connsiteX2" fmla="*/ 417910 w 533400"/>
                <a:gd name="connsiteY2" fmla="*/ 0 h 690560"/>
                <a:gd name="connsiteX3" fmla="*/ 533400 w 533400"/>
                <a:gd name="connsiteY3" fmla="*/ 461961 h 690560"/>
                <a:gd name="connsiteX4" fmla="*/ 280183 w 533400"/>
                <a:gd name="connsiteY4" fmla="*/ 690560 h 690560"/>
                <a:gd name="connsiteX5" fmla="*/ 0 w 533400"/>
                <a:gd name="connsiteY5" fmla="*/ 461961 h 690560"/>
                <a:gd name="connsiteX0" fmla="*/ 0 w 533400"/>
                <a:gd name="connsiteY0" fmla="*/ 461961 h 690560"/>
                <a:gd name="connsiteX1" fmla="*/ 115490 w 533400"/>
                <a:gd name="connsiteY1" fmla="*/ 0 h 690560"/>
                <a:gd name="connsiteX2" fmla="*/ 417910 w 533400"/>
                <a:gd name="connsiteY2" fmla="*/ 0 h 690560"/>
                <a:gd name="connsiteX3" fmla="*/ 533400 w 533400"/>
                <a:gd name="connsiteY3" fmla="*/ 461961 h 690560"/>
                <a:gd name="connsiteX4" fmla="*/ 280183 w 533400"/>
                <a:gd name="connsiteY4" fmla="*/ 690560 h 690560"/>
                <a:gd name="connsiteX5" fmla="*/ 0 w 533400"/>
                <a:gd name="connsiteY5" fmla="*/ 461961 h 690560"/>
                <a:gd name="connsiteX0" fmla="*/ 5906 w 539306"/>
                <a:gd name="connsiteY0" fmla="*/ 461961 h 690560"/>
                <a:gd name="connsiteX1" fmla="*/ 121396 w 539306"/>
                <a:gd name="connsiteY1" fmla="*/ 0 h 690560"/>
                <a:gd name="connsiteX2" fmla="*/ 423816 w 539306"/>
                <a:gd name="connsiteY2" fmla="*/ 0 h 690560"/>
                <a:gd name="connsiteX3" fmla="*/ 539306 w 539306"/>
                <a:gd name="connsiteY3" fmla="*/ 461961 h 690560"/>
                <a:gd name="connsiteX4" fmla="*/ 286089 w 539306"/>
                <a:gd name="connsiteY4" fmla="*/ 690560 h 690560"/>
                <a:gd name="connsiteX5" fmla="*/ 5906 w 539306"/>
                <a:gd name="connsiteY5" fmla="*/ 461961 h 690560"/>
                <a:gd name="connsiteX0" fmla="*/ 5906 w 543810"/>
                <a:gd name="connsiteY0" fmla="*/ 461961 h 690560"/>
                <a:gd name="connsiteX1" fmla="*/ 121396 w 543810"/>
                <a:gd name="connsiteY1" fmla="*/ 0 h 690560"/>
                <a:gd name="connsiteX2" fmla="*/ 423816 w 543810"/>
                <a:gd name="connsiteY2" fmla="*/ 0 h 690560"/>
                <a:gd name="connsiteX3" fmla="*/ 539306 w 543810"/>
                <a:gd name="connsiteY3" fmla="*/ 461961 h 690560"/>
                <a:gd name="connsiteX4" fmla="*/ 286089 w 543810"/>
                <a:gd name="connsiteY4" fmla="*/ 690560 h 690560"/>
                <a:gd name="connsiteX5" fmla="*/ 5906 w 543810"/>
                <a:gd name="connsiteY5" fmla="*/ 461961 h 69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810" h="690560">
                  <a:moveTo>
                    <a:pt x="5906" y="461961"/>
                  </a:moveTo>
                  <a:cubicBezTo>
                    <a:pt x="-21543" y="346868"/>
                    <a:pt x="51744" y="76994"/>
                    <a:pt x="121396" y="0"/>
                  </a:cubicBezTo>
                  <a:lnTo>
                    <a:pt x="423816" y="0"/>
                  </a:lnTo>
                  <a:cubicBezTo>
                    <a:pt x="493468" y="76994"/>
                    <a:pt x="562260" y="346868"/>
                    <a:pt x="539306" y="461961"/>
                  </a:cubicBezTo>
                  <a:cubicBezTo>
                    <a:pt x="516352" y="577054"/>
                    <a:pt x="374989" y="690560"/>
                    <a:pt x="286089" y="690560"/>
                  </a:cubicBezTo>
                  <a:cubicBezTo>
                    <a:pt x="197189" y="690560"/>
                    <a:pt x="33355" y="577054"/>
                    <a:pt x="5906" y="461961"/>
                  </a:cubicBezTo>
                  <a:close/>
                </a:path>
              </a:pathLst>
            </a:custGeom>
            <a:grpFill/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8DB57E80-4E95-418B-BCC6-67A21D66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7176" y="162603"/>
            <a:ext cx="1661565" cy="1661565"/>
          </a:xfrm>
          <a:prstGeom prst="rect">
            <a:avLst/>
          </a:prstGeom>
        </p:spPr>
      </p:pic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53699661-B9B5-45A5-956E-94EC05F72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4262" y="2772913"/>
            <a:ext cx="1440000" cy="144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6B69F-56CC-4F3B-BD8B-CECD5C42714A}"/>
              </a:ext>
            </a:extLst>
          </p:cNvPr>
          <p:cNvCxnSpPr/>
          <p:nvPr/>
        </p:nvCxnSpPr>
        <p:spPr>
          <a:xfrm>
            <a:off x="1515610" y="993386"/>
            <a:ext cx="848859" cy="0"/>
          </a:xfrm>
          <a:prstGeom prst="straightConnector1">
            <a:avLst/>
          </a:prstGeom>
          <a:ln w="7620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420F5AAC-E53F-4D25-A7E2-D3B2D859D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110" y="2326044"/>
            <a:ext cx="1656000" cy="1656000"/>
          </a:xfrm>
          <a:prstGeom prst="rect">
            <a:avLst/>
          </a:prstGeom>
        </p:spPr>
      </p:pic>
      <p:pic>
        <p:nvPicPr>
          <p:cNvPr id="17" name="Graphic 16" descr="Workflow">
            <a:extLst>
              <a:ext uri="{FF2B5EF4-FFF2-40B4-BE49-F238E27FC236}">
                <a16:creationId xmlns:a16="http://schemas.microsoft.com/office/drawing/2014/main" id="{4CA2A8C9-E3FE-4572-9AD0-C87E152103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218" y="48236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2019-11-14T16:08:19Z</dcterms:created>
  <dcterms:modified xsi:type="dcterms:W3CDTF">2019-11-14T16:29:55Z</dcterms:modified>
</cp:coreProperties>
</file>